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6A1"/>
    <a:srgbClr val="800080"/>
    <a:srgbClr val="D45E06"/>
    <a:srgbClr val="FF33CC"/>
    <a:srgbClr val="945C0A"/>
    <a:srgbClr val="FF6600"/>
    <a:srgbClr val="00355C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E63F96-0381-4581-9285-D656E6258873}" type="datetimeFigureOut">
              <a:rPr lang="ru-RU" smtClean="0"/>
              <a:t>16.07.2008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7AB91D-027D-4276-9361-DCEF252FB5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excouncil.com/wp-content/uploads/2018/04/5d0faedb69.jpg" TargetMode="Externa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160239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Розвиток емоційного інтелекту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G:\Ємоциональній интеллект\Семінар 11.03.21\Для презентации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" y="0"/>
            <a:ext cx="9126700" cy="702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6237312"/>
            <a:ext cx="5203304" cy="57606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rgbClr val="00355C"/>
                </a:solidFill>
                <a:latin typeface="Times New Roman" pitchFamily="18" charset="0"/>
                <a:cs typeface="Times New Roman" pitchFamily="18" charset="0"/>
              </a:rPr>
              <a:t>Практичний психолог ЗОШ№ 3-Іванова А.Ф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836712"/>
            <a:ext cx="50449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dirty="0" smtClean="0">
                <a:solidFill>
                  <a:srgbClr val="D45E06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dirty="0" smtClean="0">
                <a:solidFill>
                  <a:srgbClr val="2B96A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B96A1"/>
                </a:solidFill>
                <a:latin typeface="Times New Roman" pitchFamily="18" charset="0"/>
                <a:cs typeface="Times New Roman" pitchFamily="18" charset="0"/>
              </a:rPr>
              <a:t>Чувство меры рождает гармонию чувств</a:t>
            </a:r>
            <a:endParaRPr lang="ru-RU" sz="2800" b="1" dirty="0">
              <a:solidFill>
                <a:srgbClr val="2B96A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G:\Ємоциональній интеллект\Семінар 11.03.21\Для презентации\unname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7" t="3779" r="3914" b="21310"/>
          <a:stretch/>
        </p:blipFill>
        <p:spPr bwMode="auto">
          <a:xfrm>
            <a:off x="612918" y="1556792"/>
            <a:ext cx="7919522" cy="499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7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err="1" smtClean="0">
                <a:latin typeface="Times New Roman"/>
                <a:ea typeface="Calibri"/>
                <a:cs typeface="Times New Roman"/>
              </a:rPr>
              <a:t>Далай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Лама: «Емоційний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інтелект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на пряму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пов’язаний з духовним зростанням людини, і причина всіх негативний подій на Землі – негативні емоції, які переживають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люди».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0" name="Picture 2" descr="G:\Ємоциональній интеллект\Семінар 11.03.21\Для презентации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4984"/>
            <a:ext cx="568863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0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21602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596349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Емоційний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інтелект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емоції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емоціями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чужі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5 складових </a:t>
            </a: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EQ</a:t>
            </a:r>
          </a:p>
          <a:p>
            <a:endParaRPr lang="ru-RU" sz="1800" b="1" dirty="0" smtClean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Самоусвідомлення</a:t>
            </a:r>
            <a:r>
              <a:rPr lang="ru-RU" sz="1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Саморегуляція</a:t>
            </a:r>
            <a:r>
              <a:rPr lang="ru-RU" sz="1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Мотивація</a:t>
            </a:r>
            <a:r>
              <a:rPr lang="ru-RU" sz="1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Емпатія</a:t>
            </a:r>
            <a:r>
              <a:rPr lang="ru-RU" sz="1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1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1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G:\Ємоциональній интеллект\Семінар 11.03.21\Для презентаци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318" y="2996952"/>
            <a:ext cx="565777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Емоційний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інтелект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Навіщо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як?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Профілактика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емоційного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вигоряння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профдеформації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Профілактика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учитель-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учителі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батьки.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однолітками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вчителями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батьками.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суїцидальним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ризикам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негативним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проявам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просвіта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1.Семінар-практикум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емоційного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інтелекту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вчителів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безконфліктного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жовтень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2018) 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2.Онлайн-семінар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«Робота з батьками: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протистояння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 (12.02.2021).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pic>
        <p:nvPicPr>
          <p:cNvPr id="4098" name="Picture 2" descr="G:\Робота з батьками онлайн -семінар\Картинки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27" y="4956227"/>
            <a:ext cx="2808312" cy="158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G:\Робота з батьками онлайн -семінар\Картинки\images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00687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4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113" y="116632"/>
            <a:ext cx="868680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Курт Левин</a:t>
            </a:r>
            <a:r>
              <a:rPr lang="ru-RU" dirty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                               «</a:t>
            </a:r>
            <a:r>
              <a:rPr lang="ru-RU" dirty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Механизм незавершённых дел»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«Мы </a:t>
            </a:r>
            <a:r>
              <a:rPr lang="ru-RU" dirty="0">
                <a:latin typeface="Times New Roman"/>
                <a:ea typeface="Calibri"/>
              </a:rPr>
              <a:t>хорошо помним те события, которые ещё не завершились, но быстро забываем о том, что </a:t>
            </a:r>
            <a:r>
              <a:rPr lang="ru-RU" dirty="0" smtClean="0">
                <a:latin typeface="Times New Roman"/>
                <a:ea typeface="Calibri"/>
              </a:rPr>
              <a:t>уже свершилось». </a:t>
            </a:r>
            <a:endParaRPr lang="ru-RU" sz="1600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uk-UA" sz="1600" dirty="0">
              <a:latin typeface="Times New Roman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</a:rPr>
              <a:t>«Эффект Зейгарник»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G:\Ємоциональній интеллект\Семінар 11.03.21\Для презентации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924944"/>
            <a:ext cx="489654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G:\Ємоциональній интеллект\Семінар 11.03.21\Для презентации\359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295232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2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uk-UA" sz="3200" b="1" cap="none" dirty="0">
                <a:solidFill>
                  <a:srgbClr val="4E3B3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Різні психологічні школи  по-різному визначають кількість базових емоцій:</a:t>
            </a:r>
            <a:r>
              <a:rPr lang="ru-RU" sz="3200" b="1" cap="none" dirty="0">
                <a:solidFill>
                  <a:srgbClr val="4E3B3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cap="none" dirty="0">
                <a:solidFill>
                  <a:srgbClr val="4E3B3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радість, сум, злість, страх.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6: радість, сум, злість, страх, здивування і огида.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10: радість, сум, злість, страх, здивування, огида, цікавість, сором, зневага, провина (К.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Ізард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G:\Ємоциональній интеллект\Семінар 11.03.21\Для презентации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81128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Ємоциональній интеллект\Семінар 11.03.21\Для презентации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13806"/>
            <a:ext cx="29718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    </a:t>
            </a:r>
            <a:r>
              <a:rPr lang="ru-RU" b="1" dirty="0" err="1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Що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/>
                <a:latin typeface="Times New Roman"/>
                <a:ea typeface="Calibri"/>
              </a:rPr>
              <a:t>занадто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– то не здраво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«Очень важной и необходимой жизненной целью является сохранение во всём чувства меры. Чувство меры должно быть в работе, отдыхе, удовольствиях, желаниях, обогащении…»  (Анатолий Лень, писатель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G:\Ємоциональній интеллект\Семінар 11.03.21\Для презентации\strip--i-chuvstvo-mery_(yuriy-sannikov)_2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10050"/>
            <a:ext cx="76200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2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Ментальная карта: нарисуй и всё поймёшь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Интеллект- карта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(или </a:t>
            </a:r>
            <a:r>
              <a:rPr lang="ru-RU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mind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map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 это простая и эффективная техника визуализации мышления. Применяется для создания, развития и анализа идей. Очень удобный инструмент управления мыслями.</a:t>
            </a:r>
          </a:p>
          <a:p>
            <a:endParaRPr lang="ru-RU" dirty="0"/>
          </a:p>
        </p:txBody>
      </p:sp>
      <p:pic>
        <p:nvPicPr>
          <p:cNvPr id="1026" name="Picture 2" descr="G:\Ємоциональній интеллект\Семінар 11.03.21\Для презентации\Без названия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3" y="266700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Ємоциональній интеллект\Семінар 11.03.21\Для презентации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22" y="4725144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Ємоциональній интеллект\Семінар 11.03.21\Для презентации\Без названия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Ємоциональній интеллект\Семінар 11.03.21\Для презентации\Без назван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701" y="2484301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Ментальная карта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336" y="3429000"/>
            <a:ext cx="2190454" cy="2158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199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err="1"/>
              <a:t>Сенкан</a:t>
            </a:r>
            <a:r>
              <a:rPr lang="uk-UA" b="1" dirty="0"/>
              <a:t> (</a:t>
            </a:r>
            <a:r>
              <a:rPr lang="uk-UA" b="1" dirty="0" err="1"/>
              <a:t>синквейн</a:t>
            </a:r>
            <a:r>
              <a:rPr lang="uk-UA" b="1" dirty="0"/>
              <a:t>)</a:t>
            </a:r>
            <a:r>
              <a:rPr lang="uk-UA" dirty="0"/>
              <a:t> – </a:t>
            </a:r>
            <a:r>
              <a:rPr lang="uk-UA" dirty="0" err="1" smtClean="0"/>
              <a:t>пятистрочный</a:t>
            </a:r>
            <a:r>
              <a:rPr lang="uk-UA" dirty="0" smtClean="0"/>
              <a:t> </a:t>
            </a:r>
            <a:r>
              <a:rPr lang="uk-UA" dirty="0"/>
              <a:t>«</a:t>
            </a:r>
            <a:r>
              <a:rPr lang="uk-UA" dirty="0" err="1"/>
              <a:t>белый</a:t>
            </a:r>
            <a:r>
              <a:rPr lang="uk-UA" dirty="0"/>
              <a:t>» </a:t>
            </a:r>
            <a:r>
              <a:rPr lang="uk-UA" dirty="0" smtClean="0"/>
              <a:t>стих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dirty="0" smtClean="0"/>
              <a:t>                      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2) Два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прилагательных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характерные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признаки).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3)Три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глагола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4)Фраза,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раскрывающая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явления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итог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G:\Ємоциональній интеллект\Семінар 11.03.21\Для презентации\Без названия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14"/>
          <a:stretch/>
        </p:blipFill>
        <p:spPr bwMode="auto">
          <a:xfrm>
            <a:off x="6588224" y="1196752"/>
            <a:ext cx="2352675" cy="154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5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</TotalTime>
  <Words>391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Розвиток емоційного інтелекту</vt:lpstr>
      <vt:lpstr>Презентация PowerPoint</vt:lpstr>
      <vt:lpstr> </vt:lpstr>
      <vt:lpstr>Емоційний інтелект у школі. Навіщо і як?</vt:lpstr>
      <vt:lpstr>Курт Левин                                 «Механизм незавершённых дел»</vt:lpstr>
      <vt:lpstr>Різні психологічні школи  по-різному визначають кількість базових емоцій: </vt:lpstr>
      <vt:lpstr>     Що занадто – то не здраво</vt:lpstr>
      <vt:lpstr>Ментальная карта: нарисуй и всё поймёшь</vt:lpstr>
      <vt:lpstr>Сенкан (синквейн) – пятистрочный «белый» стих </vt:lpstr>
      <vt:lpstr>Чувство меры рождает гармонию чувств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емоційного інтелекту</dc:title>
  <dc:creator>admin</dc:creator>
  <cp:lastModifiedBy>admin</cp:lastModifiedBy>
  <cp:revision>22</cp:revision>
  <dcterms:created xsi:type="dcterms:W3CDTF">2008-07-15T17:22:02Z</dcterms:created>
  <dcterms:modified xsi:type="dcterms:W3CDTF">2008-07-16T15:23:50Z</dcterms:modified>
</cp:coreProperties>
</file>