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73" r:id="rId14"/>
    <p:sldId id="274" r:id="rId15"/>
    <p:sldId id="275" r:id="rId16"/>
    <p:sldId id="267" r:id="rId17"/>
    <p:sldId id="265" r:id="rId18"/>
    <p:sldId id="266" r:id="rId19"/>
    <p:sldId id="276" r:id="rId20"/>
    <p:sldId id="268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54" d="100"/>
          <a:sy n="54" d="100"/>
        </p:scale>
        <p:origin x="-9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6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1500174"/>
            <a:ext cx="61839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itchFamily="34" charset="0"/>
                <a:cs typeface="Verdana" pitchFamily="34" charset="0"/>
              </a:rPr>
              <a:t>ПОДОРОЖ ПЛАНЕТАМИ МАЛЕНЬКОГО ПРИНЦА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785918" y="4429132"/>
            <a:ext cx="5256584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6241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3538736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Цей герой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55679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змусив Маленького принца сильно засумувати;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хотів забути про те, що, на його погляд, було "соромно";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постав перед Маленьким принцом в оточенні «гори пляшок".</a:t>
            </a: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121396"/>
            <a:ext cx="3919946" cy="511591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04170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-2029"/>
            <a:ext cx="3065263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Цей герой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7604" y="1305720"/>
            <a:ext cx="36409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забороняв позіхати у своїй присутності;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 терпів неслухняності;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мав у своєму гардеробі "чудову горностаєву мантію", яка "покривала всю планету".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97" y="1124744"/>
            <a:ext cx="4500339" cy="45116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37246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4176464" cy="9087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Ця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героїня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24744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володіла, за твердженням Маленького принца, дуже "важким характером";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"Не боялася навіть тигрів", але "дуже боялася протягів";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"Народилася разом із сонцем" і "була така прекрасна, що дух захоплювало".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21364"/>
            <a:ext cx="4032448" cy="537048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2240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736" y="0"/>
            <a:ext cx="3667472" cy="9807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Цей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герой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000108"/>
            <a:ext cx="400925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500" dirty="0" smtClean="0">
                <a:latin typeface="Georgia" pitchFamily="18" charset="0"/>
              </a:rPr>
              <a:t>жив на "планеті", яка "виявилася меншою за всі інші";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500" dirty="0" smtClean="0">
                <a:latin typeface="Georgia" pitchFamily="18" charset="0"/>
              </a:rPr>
              <a:t>чесно виконував умови "домовленості", незважаючи на те, що через це не мав можливості ні відпочити, ні виспатися;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500" dirty="0" smtClean="0">
                <a:latin typeface="Georgia" pitchFamily="18" charset="0"/>
              </a:rPr>
              <a:t>"Кожну хвилину гасив ліхтар і знову його запалював". </a:t>
            </a:r>
            <a:endParaRPr lang="uk-UA" sz="2500" dirty="0"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63" y="980728"/>
            <a:ext cx="4558652" cy="556919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07675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3394720" cy="92211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Цей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герой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618" y="154223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розвеселив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Маленького принца, попросивши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поплескати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долоні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був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глухий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до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всього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окрім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хвали";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стверджував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"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найкращий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нарядніший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найбагатший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розумніш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ий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за всіх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"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своїй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планеті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1"/>
            <a:ext cx="3712498" cy="525353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61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3469196" cy="7780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Цей герой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268760"/>
            <a:ext cx="3528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мріяв полюбити шелест колосків на вітрі, хоча не вживав хліб;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радив Маленькому принцу приходити "в один і той же час", "щоб" дізнатися ціну щастя ";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просив, щоб його приручили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383706" cy="374441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14352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4401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З’єднайте етапи духовного зростання Маленького принца </a:t>
            </a:r>
            <a:b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 персонажами, які відкрили йому істини</a:t>
            </a:r>
            <a:endParaRPr lang="uk-U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590718"/>
            <a:ext cx="2592288" cy="421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Пілот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Змія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Сад з трояндами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Стрілочник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Торговець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Лис</a:t>
            </a:r>
            <a:endParaRPr lang="uk-U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604984"/>
            <a:ext cx="4572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Знання людської долі. 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Усвідомлення життєвої мудрості, розв’язання проблем 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у нас самих. 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Людям бракує уяви.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Щасливий той , хто знає ,що шукає.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Ми відповідаємо за тих, кого приручили.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 бажань не треба відмовлятись.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17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893" y="35361"/>
            <a:ext cx="82296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характеристикою</a:t>
            </a:r>
            <a:b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визначте </a:t>
            </a: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жителів кожної 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планети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385449" cy="46085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Планета  №  1 – необмежена  влада.</a:t>
            </a:r>
          </a:p>
          <a:p>
            <a:pPr algn="ctr"/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Планета  №  2 – марнославство, егоїзм.</a:t>
            </a:r>
          </a:p>
          <a:p>
            <a:pPr algn="ctr"/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Планета  №  3 – хвороблива  пристрасть до пияцтва.</a:t>
            </a:r>
          </a:p>
          <a:p>
            <a:pPr algn="ctr"/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Планета  №  4 – нікчемність, бажання  наживи.</a:t>
            </a:r>
          </a:p>
          <a:p>
            <a:pPr algn="ctr"/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Планета  №  5 – вірність  слову, вміння  працювати, освітлення  шляху  людям.</a:t>
            </a:r>
          </a:p>
          <a:p>
            <a:pPr algn="ctr"/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Планета  №  6 </a:t>
            </a: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– байдужість. 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2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948" y="-70751"/>
            <a:ext cx="82296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Визначте,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 якої з планет належать ці герої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Содержимое 3" descr="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077" y="3795709"/>
            <a:ext cx="2280016" cy="2955577"/>
          </a:xfrm>
        </p:spPr>
      </p:pic>
      <p:pic>
        <p:nvPicPr>
          <p:cNvPr id="5" name="Рисунок 4" descr="51342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4110" y="1055037"/>
            <a:ext cx="2011088" cy="2801159"/>
          </a:xfrm>
          <a:prstGeom prst="rect">
            <a:avLst/>
          </a:prstGeom>
        </p:spPr>
      </p:pic>
      <p:pic>
        <p:nvPicPr>
          <p:cNvPr id="6" name="Рисунок 5" descr="20b3e24255b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9667" y="3707112"/>
            <a:ext cx="2201334" cy="2568248"/>
          </a:xfrm>
          <a:prstGeom prst="rect">
            <a:avLst/>
          </a:prstGeom>
        </p:spPr>
      </p:pic>
      <p:pic>
        <p:nvPicPr>
          <p:cNvPr id="7" name="Рисунок 6" descr="450px-Little_Prince's_Ro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003" y="1174217"/>
            <a:ext cx="1930828" cy="2457418"/>
          </a:xfrm>
          <a:prstGeom prst="rect">
            <a:avLst/>
          </a:prstGeom>
        </p:spPr>
      </p:pic>
      <p:pic>
        <p:nvPicPr>
          <p:cNvPr id="8" name="Рисунок 7" descr="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2130" y="3342361"/>
            <a:ext cx="2570349" cy="3224408"/>
          </a:xfrm>
          <a:prstGeom prst="rect">
            <a:avLst/>
          </a:prstGeom>
        </p:spPr>
      </p:pic>
      <p:pic>
        <p:nvPicPr>
          <p:cNvPr id="9" name="Рисунок 8" descr="347471_origi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4649" y="3943806"/>
            <a:ext cx="2018403" cy="2386269"/>
          </a:xfrm>
          <a:prstGeom prst="rect">
            <a:avLst/>
          </a:prstGeom>
        </p:spPr>
      </p:pic>
      <p:pic>
        <p:nvPicPr>
          <p:cNvPr id="10" name="Рисунок 9" descr="_MalPrinc_clip_image024_0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1071992"/>
            <a:ext cx="2223323" cy="2776233"/>
          </a:xfrm>
          <a:prstGeom prst="rect">
            <a:avLst/>
          </a:prstGeom>
        </p:spPr>
      </p:pic>
      <p:pic>
        <p:nvPicPr>
          <p:cNvPr id="11" name="Рисунок 10" descr="_MalPrinc_clip_image002_000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2891" y="1160488"/>
            <a:ext cx="2003834" cy="26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3901" y="312801"/>
            <a:ext cx="651922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Скільки зірок на небі нарахував ділова людина?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 скільки всього дорослих людей на Землі?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Назвіть номер астероїда, звідки прилетів на Землю Маленький принц.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 чи пам'ятаєте ви, скільки вулканів на планеті Маленького принца?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uk-UA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Скільки разів "одного разу ... за один день бачив захід" Маленький принц? </a:t>
            </a:r>
            <a:endParaRPr lang="uk-UA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3968" y="5319136"/>
            <a:ext cx="4860032" cy="82603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500 </a:t>
            </a: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 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61755" y="3859688"/>
            <a:ext cx="3041169" cy="1236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uk-UA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млрд.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654360" y="4085308"/>
            <a:ext cx="2728899" cy="1233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612й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676903" y="3858606"/>
            <a:ext cx="1132113" cy="1530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7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ru-RU" sz="7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1674202" y="4898839"/>
            <a:ext cx="1709057" cy="1737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7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</a:t>
            </a:r>
            <a:endParaRPr lang="ru-RU" sz="7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62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>
            <a:off x="3455368" y="4604363"/>
            <a:ext cx="5256584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27363" y="719485"/>
            <a:ext cx="7200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Ведь все взрослые сначала были детьми, только мало кто из них об этом помнит. Итак, я исправляю посвящение: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uk-UA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Леону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Верту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когда он был маленьким»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 descr="http://briefly.ru/static/illustrations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74637"/>
            <a:ext cx="6670965" cy="3132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14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375"/>
            <a:ext cx="8496944" cy="188384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ПРИДУМАЙТЕ  </a:t>
            </a:r>
            <a:r>
              <a:rPr lang="uk-UA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НАЗВИ  АСТЕРОЇДАМ, НА  ЯКИХ  ПОБУВАВ  МАЛЕНЬКИЙ  ПРИНЦ</a:t>
            </a:r>
            <a:r>
              <a:rPr lang="ru-RU" i="1" dirty="0">
                <a:solidFill>
                  <a:srgbClr val="0000CC"/>
                </a:solidFill>
              </a:rPr>
              <a:t/>
            </a:r>
            <a:br>
              <a:rPr lang="ru-RU" i="1" dirty="0">
                <a:solidFill>
                  <a:srgbClr val="0000CC"/>
                </a:solidFill>
              </a:rPr>
            </a:br>
            <a:endParaRPr lang="ru-RU" dirty="0"/>
          </a:p>
        </p:txBody>
      </p:sp>
      <p:pic>
        <p:nvPicPr>
          <p:cNvPr id="4" name="Содержимое 5" descr="10479148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85308"/>
            <a:ext cx="1779564" cy="1642674"/>
          </a:xfrm>
        </p:spPr>
      </p:pic>
      <p:pic>
        <p:nvPicPr>
          <p:cNvPr id="5" name="Рисунок 4" descr="539024196.jp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339" y="4293523"/>
            <a:ext cx="1668694" cy="1668694"/>
          </a:xfrm>
          <a:prstGeom prst="rect">
            <a:avLst/>
          </a:prstGeom>
        </p:spPr>
      </p:pic>
      <p:pic>
        <p:nvPicPr>
          <p:cNvPr id="6" name="Рисунок 5" descr="97561938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9298" y="4386531"/>
            <a:ext cx="1952386" cy="1867499"/>
          </a:xfrm>
          <a:prstGeom prst="rect">
            <a:avLst/>
          </a:prstGeom>
        </p:spPr>
      </p:pic>
      <p:pic>
        <p:nvPicPr>
          <p:cNvPr id="7" name="Рисунок 6" descr="824220891.jp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4044" y="2185308"/>
            <a:ext cx="1741496" cy="1613451"/>
          </a:xfrm>
          <a:prstGeom prst="rect">
            <a:avLst/>
          </a:prstGeom>
        </p:spPr>
      </p:pic>
      <p:pic>
        <p:nvPicPr>
          <p:cNvPr id="8" name="Рисунок 7" descr="130556325.jp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24517" y="4293523"/>
            <a:ext cx="1867078" cy="1782212"/>
          </a:xfrm>
          <a:prstGeom prst="rect">
            <a:avLst/>
          </a:prstGeom>
        </p:spPr>
      </p:pic>
      <p:pic>
        <p:nvPicPr>
          <p:cNvPr id="9" name="Рисунок 8" descr="51634360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05398" y="2800289"/>
            <a:ext cx="1700281" cy="1700281"/>
          </a:xfrm>
          <a:prstGeom prst="rect">
            <a:avLst/>
          </a:prstGeom>
        </p:spPr>
      </p:pic>
      <p:pic>
        <p:nvPicPr>
          <p:cNvPr id="10" name="Рисунок 9" descr="453828545.jpg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55491" y="2466563"/>
            <a:ext cx="1884048" cy="180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0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28670"/>
            <a:ext cx="6480720" cy="48577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 зустрічі на планеті Земля, «дорослі»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5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4401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 знаходиться у цій коробці?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0" y="1556792"/>
            <a:ext cx="6748985" cy="2880320"/>
          </a:xfr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18" y="3645024"/>
            <a:ext cx="3401854" cy="30336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2085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6561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За словами власника цієї планети, в чому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полягає МУДРІСТЬ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правителя?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6" descr="http://i28.fastpic.ru/big/2011/1212/3c/b3b0878f2592d4b6e5ba8f7b9198553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481718"/>
            <a:ext cx="5328591" cy="55554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335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14115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 мав зробити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Маленький Принц, аби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задовольнити власника цієї планети?</a:t>
            </a: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6" descr="http://illustrators.ru/uploads/illustration/image/541594/main_541594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3768" y="1556792"/>
            <a:ext cx="4320480" cy="48466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47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867"/>
            <a:ext cx="8496944" cy="149309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Чому власник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цієї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планети має залежність від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алкогольних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напоїв?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6" descr="http://img-fotki.yandex.ru/get/6604/157060903.72/0_9e859_4e80eb38_XX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47373"/>
            <a:ext cx="4536504" cy="5410627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4056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12961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Чим володіє</a:t>
            </a:r>
            <a:br>
              <a:rPr lang="uk-UA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людина на цій планеті?</a:t>
            </a:r>
            <a:endParaRPr lang="uk-UA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Содержимое 3" descr="13a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700808"/>
            <a:ext cx="5400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9451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49309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Якою справою займається людина на цій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планеті,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і чому це корисно?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5" descr="http://3.bp.blogspot.com/-GYYvD0AXF3g/VWbFGpjtuzI/AAAAAAAABMg/Recjw5mKAS4/s1600/FENERC%25C4%25B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609724"/>
            <a:ext cx="5846350" cy="5248276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090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Яку істину відкрив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Маленькому 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принцу власник цієї планети?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7" descr="http://4.bp.blogspot.com/-Ifzn0DdVwWs/VBht6q6bJAI/AAAAAAAACmw/vXJx5SI4HSQ/s1600/GEOGRA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196752"/>
            <a:ext cx="5976664" cy="5553023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287741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483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Що знаходиться у цій коробці?</vt:lpstr>
      <vt:lpstr>За словами власника цієї планети, в чому полягає МУДРІСТЬ правителя?</vt:lpstr>
      <vt:lpstr>Що мав зробити Маленький Принц, аби задовольнити власника цієї планети?</vt:lpstr>
      <vt:lpstr>Чому власник цієї планети має залежність від алкогольних напоїв?</vt:lpstr>
      <vt:lpstr>Чим володіє людина на цій планеті?</vt:lpstr>
      <vt:lpstr>Якою справою займається людина на цій планеті, і чому це корисно?</vt:lpstr>
      <vt:lpstr>Яку істину відкрив Маленькому принцу власник цієї планети?</vt:lpstr>
      <vt:lpstr>Цей герой:</vt:lpstr>
      <vt:lpstr>Презентация PowerPoint</vt:lpstr>
      <vt:lpstr>Ця героїня:</vt:lpstr>
      <vt:lpstr>Цей герой:</vt:lpstr>
      <vt:lpstr>Цей герой:</vt:lpstr>
      <vt:lpstr>Цей герой:</vt:lpstr>
      <vt:lpstr>З’єднайте етапи духовного зростання Маленького принца  з персонажами, які відкрили йому істини</vt:lpstr>
      <vt:lpstr>За характеристикою визначте жителів кожної планети</vt:lpstr>
      <vt:lpstr>Визначте, до якої з планет належать ці герої</vt:lpstr>
      <vt:lpstr>500 млн. </vt:lpstr>
      <vt:lpstr> ПРИДУМАЙТЕ  НАЗВИ  АСТЕРОЇДАМ, НА  ЯКИХ  ПОБУВАВ  МАЛЕНЬКИЙ  ПРИНЦ </vt:lpstr>
      <vt:lpstr>До зустрічі на планеті Земля, «дорослі»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Антонина</cp:lastModifiedBy>
  <cp:revision>13</cp:revision>
  <dcterms:created xsi:type="dcterms:W3CDTF">2012-08-01T15:04:34Z</dcterms:created>
  <dcterms:modified xsi:type="dcterms:W3CDTF">2017-09-04T11:34:52Z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239221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