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85" r:id="rId3"/>
    <p:sldId id="287" r:id="rId4"/>
    <p:sldId id="288" r:id="rId5"/>
    <p:sldId id="292" r:id="rId6"/>
    <p:sldId id="286" r:id="rId7"/>
    <p:sldId id="295" r:id="rId8"/>
    <p:sldId id="289" r:id="rId9"/>
    <p:sldId id="29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9" autoAdjust="0"/>
    <p:restoredTop sz="94660"/>
  </p:normalViewPr>
  <p:slideViewPr>
    <p:cSldViewPr>
      <p:cViewPr varScale="1">
        <p:scale>
          <a:sx n="54" d="100"/>
          <a:sy n="54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52"/>
            <a:ext cx="7858180" cy="6572296"/>
          </a:xfrm>
          <a:prstGeom prst="rect">
            <a:avLst/>
          </a:prstGeom>
          <a:noFill/>
        </p:spPr>
      </p:pic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643174" y="357166"/>
            <a:ext cx="628654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Реалізація </a:t>
            </a:r>
            <a:r>
              <a:rPr kumimoji="0" lang="uk-UA" sz="54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ідей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uk-UA" sz="5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акмеосвіти</a:t>
            </a: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на</a:t>
            </a:r>
            <a:r>
              <a:rPr kumimoji="0" lang="uk-UA" sz="54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uk-UA" sz="5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особистісно</a:t>
            </a:r>
            <a:endParaRPr kumimoji="0" lang="uk-UA" sz="5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зорієнтованому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уроці </a:t>
            </a:r>
            <a:endParaRPr kumimoji="0" lang="uk-UA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и по запросу картинки фоно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0"/>
            <a:ext cx="8072462" cy="6858000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428728" y="0"/>
            <a:ext cx="664373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Акме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(від грецького </a:t>
            </a:r>
            <a:r>
              <a:rPr kumimoji="0" lang="en-US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akme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найвища точка, вершина) –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 стан особистості, який характеризується зрілістю розвитку,  досягненням найвищих показників у діяльності, творчості.  </a:t>
            </a:r>
            <a:endParaRPr kumimoji="0" lang="uk-UA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и по запросу картинки фоно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0"/>
            <a:ext cx="8072462" cy="6858000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357290" y="428605"/>
            <a:ext cx="735811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000" b="1" i="1" dirty="0" err="1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sz="4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кмеологія</a:t>
            </a: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 наука про механізми вдосконалення людської діяльності на основі новітніх гуманітарних технологій. </a:t>
            </a:r>
            <a:endParaRPr kumimoji="0" lang="uk-UA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и по запросу картинки фоно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0"/>
            <a:ext cx="8072462" cy="6858000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14414" y="0"/>
            <a:ext cx="75724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Мета </a:t>
            </a:r>
            <a:r>
              <a:rPr kumimoji="0" lang="uk-UA" sz="4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акмеології</a:t>
            </a: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удосконалення людини і суспільства, допомога в досягненні вершин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їхнього розвитку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акмевершин</a:t>
            </a: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uk-UA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и по запросу картинки фоно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0"/>
            <a:ext cx="8072462" cy="6858000"/>
          </a:xfrm>
          <a:prstGeom prst="rect">
            <a:avLst/>
          </a:prstGeom>
          <a:noFill/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142976" y="428604"/>
            <a:ext cx="735811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 як основна форма роботи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Саморозвиток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Толерантність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Зацікавленість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Уміння самостійно працювати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Діалог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Бажання і здатність довести свою</a:t>
            </a: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думку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Повага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Стимул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Різноманітність завдань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Інноваційні підходи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и по запросу картинки фоно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0"/>
            <a:ext cx="807246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285728"/>
            <a:ext cx="78581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</a:rPr>
              <a:t>Реалізація ідей </a:t>
            </a:r>
            <a:r>
              <a:rPr lang="uk-UA" sz="2800" b="1" i="1" dirty="0" err="1" smtClean="0">
                <a:solidFill>
                  <a:srgbClr val="C00000"/>
                </a:solidFill>
              </a:rPr>
              <a:t>акмепедагогіки</a:t>
            </a:r>
            <a:endParaRPr lang="uk-UA" sz="2800" b="1" i="1" dirty="0" smtClean="0">
              <a:solidFill>
                <a:srgbClr val="C00000"/>
              </a:solidFill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Технологія співробітництва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Інформаційна освітня технологія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Проектні технології 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8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Особистісно</a:t>
            </a:r>
            <a:r>
              <a:rPr lang="uk-UA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зорієнтоване навчання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8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Проблемно</a:t>
            </a:r>
            <a:r>
              <a:rPr lang="uk-UA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пошукова технологія 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800" b="1" i="1" dirty="0" smtClean="0"/>
              <a:t>Науково – дослідницька робота </a:t>
            </a:r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и по запросу картинки фоно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0"/>
            <a:ext cx="8072462" cy="6858000"/>
          </a:xfrm>
          <a:prstGeom prst="rect">
            <a:avLst/>
          </a:prstGeom>
          <a:noFill/>
        </p:spPr>
      </p:pic>
      <p:pic>
        <p:nvPicPr>
          <p:cNvPr id="8" name="Рисунок 7" descr="Картинки по запросу фото сучасний випускни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071546"/>
            <a:ext cx="592935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142976" y="285729"/>
            <a:ext cx="8001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err="1" smtClean="0">
                <a:solidFill>
                  <a:srgbClr val="C00000"/>
                </a:solidFill>
              </a:rPr>
              <a:t>Акмепедагогіка</a:t>
            </a:r>
            <a:r>
              <a:rPr lang="uk-UA" sz="2800" b="1" i="1" dirty="0" smtClean="0">
                <a:solidFill>
                  <a:srgbClr val="C00000"/>
                </a:solidFill>
              </a:rPr>
              <a:t> – це орієнтація на перспективу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и по запросу картинки фонов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0"/>
            <a:ext cx="8072462" cy="6858000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142976" y="0"/>
            <a:ext cx="800102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Акмеологічний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підхід стимулює вчителя на шляху до успіху в професійній діяльності, до вершини педагогічної творчості.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Картинки по запросу картинки фоновые верши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857364"/>
            <a:ext cx="4286280" cy="35848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5882176"/>
            <a:ext cx="8001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Бажаю Вам досягти власну </a:t>
            </a:r>
            <a:r>
              <a:rPr lang="uk-UA" sz="3200" b="1" i="1" dirty="0" err="1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акмевершину</a:t>
            </a:r>
            <a:r>
              <a:rPr lang="uk-UA" sz="32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lang="uk-UA" sz="32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картинки дякую за увагу для презентац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149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Антонина</cp:lastModifiedBy>
  <cp:revision>13</cp:revision>
  <dcterms:created xsi:type="dcterms:W3CDTF">2017-08-26T13:13:52Z</dcterms:created>
  <dcterms:modified xsi:type="dcterms:W3CDTF">2017-09-04T14:35:08Z</dcterms:modified>
</cp:coreProperties>
</file>