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8" r:id="rId5"/>
    <p:sldId id="259" r:id="rId6"/>
    <p:sldId id="280" r:id="rId7"/>
    <p:sldId id="262" r:id="rId8"/>
    <p:sldId id="263" r:id="rId9"/>
    <p:sldId id="264" r:id="rId10"/>
    <p:sldId id="265" r:id="rId11"/>
    <p:sldId id="266" r:id="rId12"/>
    <p:sldId id="267" r:id="rId13"/>
    <p:sldId id="268" r:id="rId14"/>
    <p:sldId id="269" r:id="rId15"/>
    <p:sldId id="271" r:id="rId16"/>
    <p:sldId id="272" r:id="rId17"/>
    <p:sldId id="270" r:id="rId18"/>
    <p:sldId id="273" r:id="rId19"/>
    <p:sldId id="274" r:id="rId20"/>
    <p:sldId id="261" r:id="rId21"/>
    <p:sldId id="279" r:id="rId22"/>
    <p:sldId id="277" r:id="rId23"/>
    <p:sldId id="278" r:id="rId24"/>
    <p:sldId id="275" r:id="rId25"/>
    <p:sldId id="276"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803" autoAdjust="0"/>
  </p:normalViewPr>
  <p:slideViewPr>
    <p:cSldViewPr>
      <p:cViewPr varScale="1">
        <p:scale>
          <a:sx n="69" d="100"/>
          <a:sy n="69" d="100"/>
        </p:scale>
        <p:origin x="141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8E497CB1-3175-4B92-B832-C815E83B3FED}" type="datetimeFigureOut">
              <a:rPr lang="ru-RU" smtClean="0"/>
              <a:pPr/>
              <a:t>23.08.2018</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8CDC603F-404C-4A04-A746-699B28970606}" type="slidenum">
              <a:rPr lang="uk-UA" smtClean="0"/>
              <a:pPr/>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8E497CB1-3175-4B92-B832-C815E83B3FED}" type="datetimeFigureOut">
              <a:rPr lang="ru-RU" smtClean="0"/>
              <a:pPr/>
              <a:t>23.08.2018</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8CDC603F-404C-4A04-A746-699B28970606}" type="slidenum">
              <a:rPr lang="uk-UA" smtClean="0"/>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8E497CB1-3175-4B92-B832-C815E83B3FED}" type="datetimeFigureOut">
              <a:rPr lang="ru-RU" smtClean="0"/>
              <a:pPr/>
              <a:t>23.08.2018</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8CDC603F-404C-4A04-A746-699B28970606}" type="slidenum">
              <a:rPr lang="uk-UA" smtClean="0"/>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8E497CB1-3175-4B92-B832-C815E83B3FED}" type="datetimeFigureOut">
              <a:rPr lang="ru-RU" smtClean="0"/>
              <a:pPr/>
              <a:t>23.08.2018</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8CDC603F-404C-4A04-A746-699B28970606}" type="slidenum">
              <a:rPr lang="uk-UA" smtClean="0"/>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E497CB1-3175-4B92-B832-C815E83B3FED}" type="datetimeFigureOut">
              <a:rPr lang="ru-RU" smtClean="0"/>
              <a:pPr/>
              <a:t>23.08.2018</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8CDC603F-404C-4A04-A746-699B28970606}" type="slidenum">
              <a:rPr lang="uk-UA" smtClean="0"/>
              <a:pPr/>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8E497CB1-3175-4B92-B832-C815E83B3FED}" type="datetimeFigureOut">
              <a:rPr lang="ru-RU" smtClean="0"/>
              <a:pPr/>
              <a:t>23.08.2018</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8CDC603F-404C-4A04-A746-699B28970606}" type="slidenum">
              <a:rPr lang="uk-UA" smtClean="0"/>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8E497CB1-3175-4B92-B832-C815E83B3FED}" type="datetimeFigureOut">
              <a:rPr lang="ru-RU" smtClean="0"/>
              <a:pPr/>
              <a:t>23.08.2018</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8CDC603F-404C-4A04-A746-699B28970606}" type="slidenum">
              <a:rPr lang="uk-UA" smtClean="0"/>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8E497CB1-3175-4B92-B832-C815E83B3FED}" type="datetimeFigureOut">
              <a:rPr lang="ru-RU" smtClean="0"/>
              <a:pPr/>
              <a:t>23.08.2018</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8CDC603F-404C-4A04-A746-699B28970606}" type="slidenum">
              <a:rPr lang="uk-UA" smtClean="0"/>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E497CB1-3175-4B92-B832-C815E83B3FED}" type="datetimeFigureOut">
              <a:rPr lang="ru-RU" smtClean="0"/>
              <a:pPr/>
              <a:t>23.08.2018</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8CDC603F-404C-4A04-A746-699B28970606}" type="slidenum">
              <a:rPr lang="uk-UA" smtClean="0"/>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E497CB1-3175-4B92-B832-C815E83B3FED}" type="datetimeFigureOut">
              <a:rPr lang="ru-RU" smtClean="0"/>
              <a:pPr/>
              <a:t>23.08.2018</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8CDC603F-404C-4A04-A746-699B28970606}" type="slidenum">
              <a:rPr lang="uk-UA" smtClean="0"/>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E497CB1-3175-4B92-B832-C815E83B3FED}" type="datetimeFigureOut">
              <a:rPr lang="ru-RU" smtClean="0"/>
              <a:pPr/>
              <a:t>23.08.2018</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8CDC603F-404C-4A04-A746-699B28970606}" type="slidenum">
              <a:rPr lang="uk-UA" smtClean="0"/>
              <a:pPr/>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497CB1-3175-4B92-B832-C815E83B3FED}" type="datetimeFigureOut">
              <a:rPr lang="ru-RU" smtClean="0"/>
              <a:pPr/>
              <a:t>23.08.2018</a:t>
            </a:fld>
            <a:endParaRPr lang="uk-UA"/>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DC603F-404C-4A04-A746-699B28970606}" type="slidenum">
              <a:rPr lang="uk-UA" smtClean="0"/>
              <a:pPr/>
              <a:t>‹#›</a:t>
            </a:fld>
            <a:endParaRPr lang="uk-U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Света\Рабочий стол\Рисунок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ctrTitle"/>
          </p:nvPr>
        </p:nvSpPr>
        <p:spPr/>
        <p:txBody>
          <a:bodyPr>
            <a:normAutofit/>
          </a:bodyPr>
          <a:lstStyle/>
          <a:p>
            <a:r>
              <a:rPr lang="uk-UA" sz="3600" dirty="0" smtClean="0">
                <a:solidFill>
                  <a:schemeClr val="accent2">
                    <a:lumMod val="75000"/>
                  </a:schemeClr>
                </a:solidFill>
                <a:latin typeface="Arial Black" pitchFamily="34" charset="0"/>
              </a:rPr>
              <a:t>Обдаровані діти – </a:t>
            </a:r>
            <a:br>
              <a:rPr lang="uk-UA" sz="3600" dirty="0" smtClean="0">
                <a:solidFill>
                  <a:schemeClr val="accent2">
                    <a:lumMod val="75000"/>
                  </a:schemeClr>
                </a:solidFill>
                <a:latin typeface="Arial Black" pitchFamily="34" charset="0"/>
              </a:rPr>
            </a:br>
            <a:r>
              <a:rPr lang="uk-UA" sz="3600" dirty="0" smtClean="0">
                <a:solidFill>
                  <a:schemeClr val="accent2">
                    <a:lumMod val="75000"/>
                  </a:schemeClr>
                </a:solidFill>
                <a:latin typeface="Arial Black" pitchFamily="34" charset="0"/>
              </a:rPr>
              <a:t>гордість і надія Одещини</a:t>
            </a:r>
            <a:endParaRPr lang="uk-UA" sz="3600" dirty="0">
              <a:solidFill>
                <a:schemeClr val="accent2">
                  <a:lumMod val="75000"/>
                </a:schemeClr>
              </a:solidFill>
              <a:latin typeface="Arial Black" pitchFamily="34" charset="0"/>
            </a:endParaRPr>
          </a:p>
        </p:txBody>
      </p:sp>
      <p:sp>
        <p:nvSpPr>
          <p:cNvPr id="3" name="Подзаголовок 2"/>
          <p:cNvSpPr>
            <a:spLocks noGrp="1"/>
          </p:cNvSpPr>
          <p:nvPr>
            <p:ph type="subTitle" idx="1"/>
          </p:nvPr>
        </p:nvSpPr>
        <p:spPr/>
        <p:txBody>
          <a:bodyPr/>
          <a:lstStyle/>
          <a:p>
            <a:endParaRPr lang="uk-UA" b="1" dirty="0" smtClean="0">
              <a:solidFill>
                <a:schemeClr val="tx1">
                  <a:lumMod val="65000"/>
                  <a:lumOff val="35000"/>
                </a:schemeClr>
              </a:solidFill>
            </a:endParaRPr>
          </a:p>
          <a:p>
            <a:r>
              <a:rPr lang="uk-UA" b="1" dirty="0" smtClean="0">
                <a:solidFill>
                  <a:schemeClr val="tx1">
                    <a:lumMod val="65000"/>
                    <a:lumOff val="35000"/>
                  </a:schemeClr>
                </a:solidFill>
              </a:rPr>
              <a:t>2017/2018 </a:t>
            </a:r>
            <a:r>
              <a:rPr lang="uk-UA" b="1" dirty="0" err="1" smtClean="0">
                <a:solidFill>
                  <a:schemeClr val="tx1">
                    <a:lumMod val="65000"/>
                    <a:lumOff val="35000"/>
                  </a:schemeClr>
                </a:solidFill>
              </a:rPr>
              <a:t>н.р</a:t>
            </a:r>
            <a:r>
              <a:rPr lang="uk-UA" b="1" dirty="0" smtClean="0">
                <a:solidFill>
                  <a:schemeClr val="tx1">
                    <a:lumMod val="65000"/>
                    <a:lumOff val="35000"/>
                  </a:schemeClr>
                </a:solidFill>
              </a:rPr>
              <a:t>.</a:t>
            </a:r>
            <a:endParaRPr lang="uk-UA" b="1"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Documents and Settings\Света\Рабочий стол\Рисунок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2357422" y="274638"/>
            <a:ext cx="6329378" cy="1143000"/>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uk-UA" sz="2200" b="1" u="sng" dirty="0" smtClean="0">
                <a:solidFill>
                  <a:srgbClr val="002060"/>
                </a:solidFill>
                <a:latin typeface="Calibri" pitchFamily="34" charset="0"/>
              </a:rPr>
              <a:t/>
            </a:r>
            <a:br>
              <a:rPr lang="uk-UA" sz="2200" b="1" u="sng" dirty="0" smtClean="0">
                <a:solidFill>
                  <a:srgbClr val="002060"/>
                </a:solidFill>
                <a:latin typeface="Calibri" pitchFamily="34" charset="0"/>
              </a:rPr>
            </a:br>
            <a:r>
              <a:rPr lang="uk-UA" sz="2200" b="1" u="sng" dirty="0" smtClean="0">
                <a:solidFill>
                  <a:srgbClr val="002060"/>
                </a:solidFill>
                <a:latin typeface="Calibri" pitchFamily="34" charset="0"/>
              </a:rPr>
              <a:t/>
            </a:r>
            <a:br>
              <a:rPr lang="uk-UA" sz="2200" b="1" u="sng" dirty="0" smtClean="0">
                <a:solidFill>
                  <a:srgbClr val="002060"/>
                </a:solidFill>
                <a:latin typeface="Calibri" pitchFamily="34" charset="0"/>
              </a:rPr>
            </a:br>
            <a:r>
              <a:rPr lang="uk-UA" sz="2200" b="1" u="sng" dirty="0" smtClean="0">
                <a:solidFill>
                  <a:schemeClr val="tx1"/>
                </a:solidFill>
                <a:latin typeface="Calibri" pitchFamily="34" charset="0"/>
              </a:rPr>
              <a:t> 3 лютого  2018 року</a:t>
            </a:r>
            <a:r>
              <a:rPr lang="uk-UA" sz="2200" b="1" dirty="0" smtClean="0">
                <a:solidFill>
                  <a:srgbClr val="002060"/>
                </a:solidFill>
                <a:latin typeface="Calibri" pitchFamily="34" charset="0"/>
              </a:rPr>
              <a:t/>
            </a:r>
            <a:br>
              <a:rPr lang="uk-UA" sz="2200" b="1" dirty="0" smtClean="0">
                <a:solidFill>
                  <a:srgbClr val="002060"/>
                </a:solidFill>
                <a:latin typeface="Calibri" pitchFamily="34" charset="0"/>
              </a:rPr>
            </a:br>
            <a:r>
              <a:rPr lang="uk-UA" sz="2200" b="1" dirty="0" smtClean="0">
                <a:latin typeface="Calibri" pitchFamily="34" charset="0"/>
              </a:rPr>
              <a:t>Одеська загальноосвітня спеціалізована школа №117 </a:t>
            </a:r>
            <a:br>
              <a:rPr lang="uk-UA" sz="2200" b="1" dirty="0" smtClean="0">
                <a:latin typeface="Calibri" pitchFamily="34" charset="0"/>
              </a:rPr>
            </a:br>
            <a:r>
              <a:rPr lang="uk-UA" sz="2200" b="1" dirty="0" smtClean="0">
                <a:latin typeface="Calibri" pitchFamily="34" charset="0"/>
              </a:rPr>
              <a:t>І – ІІІ ступенів</a:t>
            </a:r>
            <a:r>
              <a:rPr lang="uk-UA" sz="2200" b="1" dirty="0" smtClean="0"/>
              <a:t> </a:t>
            </a:r>
            <a:r>
              <a:rPr lang="uk-UA" sz="2200" b="1" dirty="0" smtClean="0">
                <a:latin typeface="Calibri" pitchFamily="34" charset="0"/>
              </a:rPr>
              <a:t>Одеської міської ради Одеської області. </a:t>
            </a:r>
            <a:br>
              <a:rPr lang="uk-UA" sz="2200" b="1" dirty="0" smtClean="0">
                <a:latin typeface="Calibri" pitchFamily="34" charset="0"/>
              </a:rPr>
            </a:br>
            <a:r>
              <a:rPr lang="uk-UA" sz="2200" b="1" dirty="0" smtClean="0">
                <a:latin typeface="Calibri" pitchFamily="34" charset="0"/>
              </a:rPr>
              <a:t>І</a:t>
            </a:r>
            <a:r>
              <a:rPr lang="en-US" sz="2200" b="1" dirty="0" smtClean="0">
                <a:latin typeface="Calibri" pitchFamily="34" charset="0"/>
              </a:rPr>
              <a:t>V</a:t>
            </a:r>
            <a:r>
              <a:rPr lang="uk-UA" sz="2200" b="1" dirty="0" smtClean="0">
                <a:latin typeface="Calibri" pitchFamily="34" charset="0"/>
              </a:rPr>
              <a:t> (фінальний) етап Конкурсу.</a:t>
            </a:r>
            <a:r>
              <a:rPr lang="uk-UA" b="1" dirty="0" smtClean="0">
                <a:latin typeface="Calibri" pitchFamily="34" charset="0"/>
              </a:rPr>
              <a:t/>
            </a:r>
            <a:br>
              <a:rPr lang="uk-UA" b="1" dirty="0" smtClean="0">
                <a:latin typeface="Calibri" pitchFamily="34" charset="0"/>
              </a:rPr>
            </a:br>
            <a:endParaRPr lang="uk-UA" dirty="0"/>
          </a:p>
        </p:txBody>
      </p:sp>
      <p:sp>
        <p:nvSpPr>
          <p:cNvPr id="4" name="TextBox 3"/>
          <p:cNvSpPr txBox="1"/>
          <p:nvPr/>
        </p:nvSpPr>
        <p:spPr>
          <a:xfrm>
            <a:off x="1214414" y="2214554"/>
            <a:ext cx="4000528" cy="4062651"/>
          </a:xfrm>
          <a:prstGeom prst="rect">
            <a:avLst/>
          </a:prstGeom>
          <a:noFill/>
          <a:ln>
            <a:solidFill>
              <a:schemeClr val="accent2">
                <a:lumMod val="75000"/>
              </a:schemeClr>
            </a:solidFill>
          </a:ln>
        </p:spPr>
        <p:txBody>
          <a:bodyPr wrap="square" rtlCol="0">
            <a:spAutoFit/>
          </a:bodyPr>
          <a:lstStyle/>
          <a:p>
            <a:r>
              <a:rPr lang="uk-UA" sz="1600" dirty="0" smtClean="0">
                <a:latin typeface="Arial" pitchFamily="34" charset="0"/>
                <a:cs typeface="Arial" pitchFamily="34" charset="0"/>
              </a:rPr>
              <a:t>          Відкрив  фінальний етап Конкурсу уповноважений представник Інституту модернізації змісту освіти Міністерства освіти і науки України </a:t>
            </a:r>
          </a:p>
          <a:p>
            <a:r>
              <a:rPr lang="uk-UA" sz="1600" b="1" dirty="0" smtClean="0">
                <a:latin typeface="Arial" pitchFamily="34" charset="0"/>
                <a:cs typeface="Arial" pitchFamily="34" charset="0"/>
              </a:rPr>
              <a:t>Дроздовський Дмитро Ігорович – </a:t>
            </a:r>
            <a:r>
              <a:rPr lang="uk-UA" sz="1600" dirty="0" smtClean="0">
                <a:latin typeface="Arial" pitchFamily="34" charset="0"/>
                <a:cs typeface="Arial" pitchFamily="34" charset="0"/>
              </a:rPr>
              <a:t>представник Міністерства освіти і науки України,  голова журі фінального VІІІ Міжнародного мовно-літературного конкурсу учнівської та студентської молоді імені Тараса Шевченка, головний редактор журналу «Всесвіт», заслужений працівник культури України,  яким було доставлено конкурсні завдання до Одеського регіону.</a:t>
            </a:r>
          </a:p>
          <a:p>
            <a:r>
              <a:rPr lang="uk-UA" dirty="0" smtClean="0"/>
              <a:t> </a:t>
            </a:r>
            <a:endParaRPr lang="ru-RU" dirty="0"/>
          </a:p>
        </p:txBody>
      </p:sp>
      <p:sp>
        <p:nvSpPr>
          <p:cNvPr id="5" name="TextBox 4"/>
          <p:cNvSpPr txBox="1"/>
          <p:nvPr/>
        </p:nvSpPr>
        <p:spPr>
          <a:xfrm>
            <a:off x="6215074" y="2428868"/>
            <a:ext cx="1857388" cy="369332"/>
          </a:xfrm>
          <a:prstGeom prst="rect">
            <a:avLst/>
          </a:prstGeom>
          <a:noFill/>
        </p:spPr>
        <p:txBody>
          <a:bodyPr wrap="square" rtlCol="0">
            <a:spAutoFit/>
          </a:bodyPr>
          <a:lstStyle/>
          <a:p>
            <a:r>
              <a:rPr lang="uk-UA" b="1" dirty="0" smtClean="0">
                <a:latin typeface="Calibri" pitchFamily="34" charset="0"/>
              </a:rPr>
              <a:t>Учасників – 29 </a:t>
            </a:r>
            <a:endParaRPr lang="ru-RU" dirty="0">
              <a:latin typeface="Calibri" pitchFamily="34" charset="0"/>
            </a:endParaRPr>
          </a:p>
        </p:txBody>
      </p:sp>
      <p:sp>
        <p:nvSpPr>
          <p:cNvPr id="6" name="Прямоугольник 5"/>
          <p:cNvSpPr>
            <a:spLocks noChangeArrowheads="1"/>
          </p:cNvSpPr>
          <p:nvPr/>
        </p:nvSpPr>
        <p:spPr bwMode="auto">
          <a:xfrm>
            <a:off x="5357818" y="2857496"/>
            <a:ext cx="3571900" cy="2308324"/>
          </a:xfrm>
          <a:prstGeom prst="rect">
            <a:avLst/>
          </a:prstGeom>
          <a:noFill/>
          <a:ln w="9525">
            <a:noFill/>
            <a:miter lim="800000"/>
            <a:headEnd/>
            <a:tailEnd/>
          </a:ln>
        </p:spPr>
        <p:txBody>
          <a:bodyPr wrap="square">
            <a:spAutoFit/>
          </a:bodyPr>
          <a:lstStyle/>
          <a:p>
            <a:pPr algn="ctr"/>
            <a:r>
              <a:rPr lang="uk-UA" b="1" dirty="0">
                <a:solidFill>
                  <a:srgbClr val="FF0000"/>
                </a:solidFill>
                <a:latin typeface="Calibri" pitchFamily="34" charset="0"/>
              </a:rPr>
              <a:t>Переможці І</a:t>
            </a:r>
            <a:r>
              <a:rPr lang="en-US" b="1" dirty="0">
                <a:solidFill>
                  <a:srgbClr val="FF0000"/>
                </a:solidFill>
                <a:latin typeface="Calibri" pitchFamily="34" charset="0"/>
              </a:rPr>
              <a:t>V </a:t>
            </a:r>
            <a:r>
              <a:rPr lang="uk-UA" b="1" dirty="0">
                <a:solidFill>
                  <a:srgbClr val="FF0000"/>
                </a:solidFill>
                <a:latin typeface="Calibri" pitchFamily="34" charset="0"/>
              </a:rPr>
              <a:t>(фінального) етапу Конкурсу </a:t>
            </a:r>
            <a:r>
              <a:rPr lang="uk-UA" b="1" dirty="0">
                <a:latin typeface="Calibri" pitchFamily="34" charset="0"/>
              </a:rPr>
              <a:t>–</a:t>
            </a:r>
            <a:r>
              <a:rPr lang="uk-UA" dirty="0">
                <a:latin typeface="Calibri" pitchFamily="34" charset="0"/>
              </a:rPr>
              <a:t> </a:t>
            </a:r>
          </a:p>
          <a:p>
            <a:pPr>
              <a:buFontTx/>
              <a:buChar char="-"/>
            </a:pPr>
            <a:r>
              <a:rPr lang="uk-UA" b="1" dirty="0" smtClean="0">
                <a:latin typeface="Calibri" pitchFamily="34" charset="0"/>
              </a:rPr>
              <a:t>15 </a:t>
            </a:r>
            <a:r>
              <a:rPr lang="uk-UA" dirty="0">
                <a:latin typeface="Calibri" pitchFamily="34" charset="0"/>
              </a:rPr>
              <a:t>учнів загальноосвітніх  </a:t>
            </a:r>
          </a:p>
          <a:p>
            <a:r>
              <a:rPr lang="uk-UA" dirty="0">
                <a:latin typeface="Calibri" pitchFamily="34" charset="0"/>
              </a:rPr>
              <a:t>  навчальних закладів, </a:t>
            </a:r>
          </a:p>
          <a:p>
            <a:pPr>
              <a:buFontTx/>
              <a:buChar char="-"/>
            </a:pPr>
            <a:r>
              <a:rPr lang="uk-UA" b="1" dirty="0">
                <a:latin typeface="Calibri" pitchFamily="34" charset="0"/>
              </a:rPr>
              <a:t>1</a:t>
            </a:r>
            <a:r>
              <a:rPr lang="uk-UA" dirty="0" smtClean="0">
                <a:latin typeface="Calibri" pitchFamily="34" charset="0"/>
              </a:rPr>
              <a:t> учень  </a:t>
            </a:r>
            <a:r>
              <a:rPr lang="uk-UA" dirty="0">
                <a:latin typeface="Calibri" pitchFamily="34" charset="0"/>
              </a:rPr>
              <a:t>професійно -</a:t>
            </a:r>
          </a:p>
          <a:p>
            <a:r>
              <a:rPr lang="uk-UA" dirty="0">
                <a:latin typeface="Calibri" pitchFamily="34" charset="0"/>
              </a:rPr>
              <a:t>  </a:t>
            </a:r>
            <a:r>
              <a:rPr lang="uk-UA" dirty="0" smtClean="0">
                <a:latin typeface="Calibri" pitchFamily="34" charset="0"/>
              </a:rPr>
              <a:t>технічного закладу, </a:t>
            </a:r>
            <a:endParaRPr lang="uk-UA" dirty="0">
              <a:latin typeface="Calibri" pitchFamily="34" charset="0"/>
            </a:endParaRPr>
          </a:p>
          <a:p>
            <a:pPr>
              <a:buFontTx/>
              <a:buChar char="-"/>
            </a:pPr>
            <a:r>
              <a:rPr lang="uk-UA" b="1" dirty="0" smtClean="0">
                <a:latin typeface="Calibri" pitchFamily="34" charset="0"/>
              </a:rPr>
              <a:t> 2 </a:t>
            </a:r>
            <a:r>
              <a:rPr lang="uk-UA" dirty="0" smtClean="0">
                <a:latin typeface="Calibri" pitchFamily="34" charset="0"/>
              </a:rPr>
              <a:t>студенти закладів вищої освіти</a:t>
            </a:r>
            <a:endParaRPr lang="uk-UA" b="1" dirty="0" smtClean="0">
              <a:latin typeface="Calibri" pitchFamily="34" charset="0"/>
            </a:endParaRPr>
          </a:p>
          <a:p>
            <a:pPr algn="r"/>
            <a:r>
              <a:rPr lang="uk-UA" b="1" dirty="0" smtClean="0">
                <a:latin typeface="Calibri" pitchFamily="34" charset="0"/>
              </a:rPr>
              <a:t>Разом </a:t>
            </a:r>
            <a:r>
              <a:rPr lang="uk-UA" b="1" dirty="0">
                <a:latin typeface="Calibri" pitchFamily="34" charset="0"/>
              </a:rPr>
              <a:t>– </a:t>
            </a:r>
            <a:r>
              <a:rPr lang="uk-UA" b="1" dirty="0" smtClean="0">
                <a:latin typeface="Calibri" pitchFamily="34" charset="0"/>
              </a:rPr>
              <a:t>18</a:t>
            </a:r>
            <a:endParaRPr lang="ru-RU" b="1" dirty="0">
              <a:latin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Documents and Settings\Света\Рабочий стол\Рисунок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Заголовок 1"/>
          <p:cNvSpPr txBox="1">
            <a:spLocks/>
          </p:cNvSpPr>
          <p:nvPr/>
        </p:nvSpPr>
        <p:spPr>
          <a:xfrm>
            <a:off x="2643174" y="214290"/>
            <a:ext cx="4572032" cy="582594"/>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2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uk-UA" sz="2700" b="1" i="0" u="none" strike="noStrike" kern="1200" cap="none" spc="0" normalizeH="0" baseline="0" noProof="0" dirty="0" smtClean="0">
                <a:ln>
                  <a:noFill/>
                </a:ln>
                <a:solidFill>
                  <a:srgbClr val="FF0000"/>
                </a:solidFill>
                <a:effectLst/>
                <a:uLnTx/>
                <a:uFillTx/>
                <a:latin typeface="Calibri" pitchFamily="34" charset="0"/>
                <a:ea typeface="+mn-ea"/>
                <a:cs typeface="+mn-cs"/>
              </a:rPr>
              <a:t/>
            </a:r>
            <a:br>
              <a:rPr kumimoji="0" lang="uk-UA" sz="2700" b="1" i="0" u="none" strike="noStrike" kern="1200" cap="none" spc="0" normalizeH="0" baseline="0" noProof="0" dirty="0" smtClean="0">
                <a:ln>
                  <a:noFill/>
                </a:ln>
                <a:solidFill>
                  <a:srgbClr val="FF0000"/>
                </a:solidFill>
                <a:effectLst/>
                <a:uLnTx/>
                <a:uFillTx/>
                <a:latin typeface="Calibri" pitchFamily="34" charset="0"/>
                <a:ea typeface="+mn-ea"/>
                <a:cs typeface="+mn-cs"/>
              </a:rPr>
            </a:br>
            <a:r>
              <a:rPr kumimoji="0" lang="uk-UA" sz="2700" b="1" i="0" u="none" strike="noStrike" kern="1200" cap="none" spc="0" normalizeH="0" baseline="0" noProof="0" dirty="0" smtClean="0">
                <a:ln>
                  <a:noFill/>
                </a:ln>
                <a:solidFill>
                  <a:srgbClr val="FF0000"/>
                </a:solidFill>
                <a:effectLst/>
                <a:uLnTx/>
                <a:uFillTx/>
                <a:latin typeface="Calibri" pitchFamily="34" charset="0"/>
                <a:ea typeface="+mn-ea"/>
                <a:cs typeface="+mn-cs"/>
              </a:rPr>
              <a:t/>
            </a:r>
            <a:br>
              <a:rPr kumimoji="0" lang="uk-UA" sz="2700" b="1" i="0" u="none" strike="noStrike" kern="1200" cap="none" spc="0" normalizeH="0" baseline="0" noProof="0" dirty="0" smtClean="0">
                <a:ln>
                  <a:noFill/>
                </a:ln>
                <a:solidFill>
                  <a:srgbClr val="FF0000"/>
                </a:solidFill>
                <a:effectLst/>
                <a:uLnTx/>
                <a:uFillTx/>
                <a:latin typeface="Calibri" pitchFamily="34" charset="0"/>
                <a:ea typeface="+mn-ea"/>
                <a:cs typeface="+mn-cs"/>
              </a:rPr>
            </a:br>
            <a:r>
              <a:rPr kumimoji="0" lang="uk-UA" sz="9600" b="1" i="0" u="none" strike="noStrike" kern="1200" cap="none" spc="0" normalizeH="0" baseline="0" noProof="0" dirty="0" smtClean="0">
                <a:ln>
                  <a:noFill/>
                </a:ln>
                <a:solidFill>
                  <a:srgbClr val="FF0000"/>
                </a:solidFill>
                <a:effectLst/>
                <a:uLnTx/>
                <a:uFillTx/>
                <a:latin typeface="Calibri" pitchFamily="34" charset="0"/>
                <a:ea typeface="+mn-ea"/>
                <a:cs typeface="+mn-cs"/>
              </a:rPr>
              <a:t>Переможці І</a:t>
            </a:r>
            <a:r>
              <a:rPr kumimoji="0" lang="en-US" sz="9600" b="1" i="0" u="none" strike="noStrike" kern="1200" cap="none" spc="0" normalizeH="0" baseline="0" noProof="0" dirty="0" smtClean="0">
                <a:ln>
                  <a:noFill/>
                </a:ln>
                <a:solidFill>
                  <a:srgbClr val="FF0000"/>
                </a:solidFill>
                <a:effectLst/>
                <a:uLnTx/>
                <a:uFillTx/>
                <a:latin typeface="Calibri" pitchFamily="34" charset="0"/>
                <a:ea typeface="+mn-ea"/>
                <a:cs typeface="+mn-cs"/>
              </a:rPr>
              <a:t>V</a:t>
            </a:r>
            <a:r>
              <a:rPr kumimoji="0" lang="uk-UA" sz="9600" b="1" i="0" u="none" strike="noStrike" kern="1200" cap="none" spc="0" normalizeH="0" baseline="0" noProof="0" dirty="0" smtClean="0">
                <a:ln>
                  <a:noFill/>
                </a:ln>
                <a:solidFill>
                  <a:srgbClr val="FF0000"/>
                </a:solidFill>
                <a:effectLst/>
                <a:uLnTx/>
                <a:uFillTx/>
                <a:latin typeface="Calibri" pitchFamily="34" charset="0"/>
                <a:ea typeface="+mn-ea"/>
                <a:cs typeface="+mn-cs"/>
              </a:rPr>
              <a:t> етапу:</a:t>
            </a:r>
            <a:r>
              <a:rPr kumimoji="0" lang="uk-UA" sz="9600" b="1" i="1" u="none" strike="noStrike" kern="1200" cap="none" spc="0" normalizeH="0" baseline="0" noProof="0" dirty="0" smtClean="0">
                <a:ln>
                  <a:noFill/>
                </a:ln>
                <a:solidFill>
                  <a:srgbClr val="FF0000"/>
                </a:solidFill>
                <a:effectLst/>
                <a:uLnTx/>
                <a:uFillTx/>
                <a:latin typeface="Calibri" pitchFamily="34" charset="0"/>
                <a:ea typeface="+mn-ea"/>
                <a:cs typeface="+mn-cs"/>
              </a:rPr>
              <a:t> </a:t>
            </a:r>
            <a:r>
              <a:rPr kumimoji="0" lang="ru-RU" sz="4400" b="0" i="0" u="none" strike="noStrike" kern="1200" cap="none" spc="0" normalizeH="0" baseline="0" noProof="0" dirty="0" smtClean="0">
                <a:ln>
                  <a:noFill/>
                </a:ln>
                <a:solidFill>
                  <a:srgbClr val="FF0000"/>
                </a:solidFill>
                <a:effectLst/>
                <a:uLnTx/>
                <a:uFillTx/>
                <a:latin typeface="Calibri" pitchFamily="34" charset="0"/>
                <a:ea typeface="+mn-ea"/>
                <a:cs typeface="+mn-cs"/>
              </a:rPr>
              <a:t/>
            </a:r>
            <a:br>
              <a:rPr kumimoji="0" lang="ru-RU" sz="4400" b="0" i="0" u="none" strike="noStrike" kern="1200" cap="none" spc="0" normalizeH="0" baseline="0" noProof="0" dirty="0" smtClean="0">
                <a:ln>
                  <a:noFill/>
                </a:ln>
                <a:solidFill>
                  <a:srgbClr val="FF0000"/>
                </a:solidFill>
                <a:effectLst/>
                <a:uLnTx/>
                <a:uFillTx/>
                <a:latin typeface="Calibri" pitchFamily="34" charset="0"/>
                <a:ea typeface="+mn-ea"/>
                <a:cs typeface="+mn-cs"/>
              </a:rPr>
            </a:br>
            <a:endParaRPr kumimoji="0" lang="uk-UA" sz="4400" b="0" i="0" u="none" strike="noStrike" kern="1200" cap="none" spc="0" normalizeH="0" baseline="0" noProof="0" dirty="0">
              <a:ln>
                <a:noFill/>
              </a:ln>
              <a:solidFill>
                <a:schemeClr val="dk1"/>
              </a:solidFill>
              <a:effectLst/>
              <a:uLnTx/>
              <a:uFillTx/>
              <a:latin typeface="+mn-lt"/>
              <a:ea typeface="+mn-ea"/>
              <a:cs typeface="+mn-cs"/>
            </a:endParaRPr>
          </a:p>
        </p:txBody>
      </p:sp>
      <p:sp>
        <p:nvSpPr>
          <p:cNvPr id="8" name="TextBox 4"/>
          <p:cNvSpPr txBox="1">
            <a:spLocks noChangeArrowheads="1"/>
          </p:cNvSpPr>
          <p:nvPr/>
        </p:nvSpPr>
        <p:spPr bwMode="auto">
          <a:xfrm>
            <a:off x="3357554" y="1285860"/>
            <a:ext cx="2786063" cy="461963"/>
          </a:xfrm>
          <a:prstGeom prst="rect">
            <a:avLst/>
          </a:prstGeom>
          <a:noFill/>
          <a:ln w="9525">
            <a:noFill/>
            <a:miter lim="800000"/>
            <a:headEnd/>
            <a:tailEnd/>
          </a:ln>
        </p:spPr>
        <p:txBody>
          <a:bodyPr>
            <a:spAutoFit/>
          </a:bodyPr>
          <a:lstStyle/>
          <a:p>
            <a:pPr algn="ctr"/>
            <a:r>
              <a:rPr lang="uk-UA" sz="2400" b="1" dirty="0">
                <a:solidFill>
                  <a:srgbClr val="FF0000"/>
                </a:solidFill>
                <a:latin typeface="Arial Black" pitchFamily="34" charset="0"/>
              </a:rPr>
              <a:t>І місце</a:t>
            </a:r>
            <a:endParaRPr lang="ru-RU" sz="2400" b="1" dirty="0">
              <a:solidFill>
                <a:srgbClr val="FF0000"/>
              </a:solidFill>
              <a:latin typeface="Arial Black" pitchFamily="34" charset="0"/>
            </a:endParaRPr>
          </a:p>
        </p:txBody>
      </p:sp>
      <p:sp>
        <p:nvSpPr>
          <p:cNvPr id="6145" name="Rectangle 1"/>
          <p:cNvSpPr>
            <a:spLocks noChangeArrowheads="1"/>
          </p:cNvSpPr>
          <p:nvPr/>
        </p:nvSpPr>
        <p:spPr bwMode="auto">
          <a:xfrm>
            <a:off x="1571605" y="2214554"/>
            <a:ext cx="7000924"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81000" algn="just" defTabSz="914400" rtl="0" eaLnBrk="1" fontAlgn="base" latinLnBrk="0" hangingPunct="1">
              <a:lnSpc>
                <a:spcPct val="100000"/>
              </a:lnSpc>
              <a:spcBef>
                <a:spcPct val="0"/>
              </a:spcBef>
              <a:spcAft>
                <a:spcPct val="0"/>
              </a:spcAft>
              <a:buClrTx/>
              <a:buSzTx/>
              <a:buFont typeface="Arial" pitchFamily="34" charset="0"/>
              <a:buChar char="•"/>
              <a:tabLst>
                <a:tab pos="-1143000" algn="l"/>
                <a:tab pos="228600" algn="l"/>
              </a:tabLst>
            </a:pPr>
            <a:r>
              <a:rPr kumimoji="0" lang="uk-UA" sz="1600" b="1" i="1" u="none" strike="noStrike" cap="none" normalizeH="0" baseline="0" dirty="0" smtClean="0">
                <a:ln>
                  <a:noFill/>
                </a:ln>
                <a:solidFill>
                  <a:srgbClr val="C00000"/>
                </a:solidFill>
                <a:effectLst/>
                <a:latin typeface="Arial" pitchFamily="34" charset="0"/>
                <a:ea typeface="Times New Roman" pitchFamily="18" charset="0"/>
              </a:rPr>
              <a:t>Березовська Антоніна Олександрівна</a:t>
            </a:r>
            <a:r>
              <a:rPr kumimoji="0" lang="uk-UA" sz="1600" b="0" i="0" u="none" strike="noStrike" cap="none" normalizeH="0" baseline="0" dirty="0" smtClean="0">
                <a:ln>
                  <a:noFill/>
                </a:ln>
                <a:solidFill>
                  <a:schemeClr val="tx1"/>
                </a:solidFill>
                <a:effectLst/>
                <a:latin typeface="Arial" pitchFamily="34" charset="0"/>
                <a:ea typeface="Times New Roman" pitchFamily="18" charset="0"/>
              </a:rPr>
              <a:t>, учениця 5  класу навчально-виховного комплексу «Балтська загальноосвітня школа І-ІІІ ступенів №1  імені Олеся Гончара – ліцей» Балтської міської ради</a:t>
            </a:r>
          </a:p>
          <a:p>
            <a:pPr marL="0" marR="0" lvl="0" indent="381000" algn="just" defTabSz="914400" rtl="0" eaLnBrk="1" fontAlgn="base" latinLnBrk="0" hangingPunct="1">
              <a:lnSpc>
                <a:spcPct val="100000"/>
              </a:lnSpc>
              <a:spcBef>
                <a:spcPct val="0"/>
              </a:spcBef>
              <a:spcAft>
                <a:spcPct val="0"/>
              </a:spcAft>
              <a:buClrTx/>
              <a:buSzTx/>
              <a:buFont typeface="Arial" pitchFamily="34" charset="0"/>
              <a:buChar char="•"/>
              <a:tabLst>
                <a:tab pos="-1143000" algn="l"/>
                <a:tab pos="228600" algn="l"/>
              </a:tabLst>
            </a:pPr>
            <a:r>
              <a:rPr kumimoji="0" lang="uk-UA" sz="1600" b="1" i="1" u="none" strike="noStrike" cap="none" normalizeH="0" baseline="0" dirty="0" err="1" smtClean="0">
                <a:ln>
                  <a:noFill/>
                </a:ln>
                <a:solidFill>
                  <a:srgbClr val="C00000"/>
                </a:solidFill>
                <a:effectLst/>
                <a:latin typeface="Arial" pitchFamily="34" charset="0"/>
                <a:ea typeface="Times New Roman" pitchFamily="18" charset="0"/>
              </a:rPr>
              <a:t>Григорчук</a:t>
            </a:r>
            <a:r>
              <a:rPr kumimoji="0" lang="uk-UA" sz="1600" b="1" i="1" u="none" strike="noStrike" cap="none" normalizeH="0" baseline="0" dirty="0" smtClean="0">
                <a:ln>
                  <a:noFill/>
                </a:ln>
                <a:solidFill>
                  <a:srgbClr val="C00000"/>
                </a:solidFill>
                <a:effectLst/>
                <a:latin typeface="Arial" pitchFamily="34" charset="0"/>
                <a:ea typeface="Times New Roman" pitchFamily="18" charset="0"/>
              </a:rPr>
              <a:t> Анастасія Вікторівна</a:t>
            </a:r>
            <a:r>
              <a:rPr kumimoji="0" lang="uk-UA" sz="1600" b="0" i="0" u="none" strike="noStrike" cap="none" normalizeH="0" baseline="0" dirty="0" smtClean="0">
                <a:ln>
                  <a:noFill/>
                </a:ln>
                <a:solidFill>
                  <a:schemeClr val="tx1"/>
                </a:solidFill>
                <a:effectLst/>
                <a:latin typeface="Arial" pitchFamily="34" charset="0"/>
                <a:ea typeface="Times New Roman" pitchFamily="18" charset="0"/>
              </a:rPr>
              <a:t>, учениця 8 класу Чорноморської гімназії №1 Чорноморської міської ради</a:t>
            </a:r>
            <a:endParaRPr kumimoji="0" lang="ru-RU" sz="1000" b="0" i="0" u="none" strike="noStrike" cap="none" normalizeH="0" baseline="0" dirty="0" smtClean="0">
              <a:ln>
                <a:noFill/>
              </a:ln>
              <a:solidFill>
                <a:schemeClr val="tx1"/>
              </a:solidFill>
              <a:effectLst/>
              <a:latin typeface="Arial" pitchFamily="34" charset="0"/>
            </a:endParaRPr>
          </a:p>
          <a:p>
            <a:pPr marL="0" marR="0" lvl="0" indent="381000" algn="just" defTabSz="914400" rtl="0" eaLnBrk="0" fontAlgn="base" latinLnBrk="0" hangingPunct="0">
              <a:lnSpc>
                <a:spcPct val="100000"/>
              </a:lnSpc>
              <a:spcBef>
                <a:spcPct val="0"/>
              </a:spcBef>
              <a:spcAft>
                <a:spcPct val="0"/>
              </a:spcAft>
              <a:buClrTx/>
              <a:buSzTx/>
              <a:buFontTx/>
              <a:buChar char="•"/>
              <a:tabLst>
                <a:tab pos="-1143000" algn="l"/>
                <a:tab pos="228600" algn="l"/>
              </a:tabLst>
            </a:pPr>
            <a:r>
              <a:rPr kumimoji="0" lang="uk-UA" sz="1600" b="1" i="1" u="none" strike="noStrike" cap="none" normalizeH="0" baseline="0" dirty="0" smtClean="0">
                <a:ln>
                  <a:noFill/>
                </a:ln>
                <a:solidFill>
                  <a:srgbClr val="C00000"/>
                </a:solidFill>
                <a:effectLst/>
                <a:latin typeface="Arial" pitchFamily="34" charset="0"/>
                <a:ea typeface="Times New Roman" pitchFamily="18" charset="0"/>
              </a:rPr>
              <a:t>Прокоф’єва Анна Сергіївна</a:t>
            </a:r>
            <a:r>
              <a:rPr kumimoji="0" lang="uk-UA" sz="1600" b="0" i="0" u="none" strike="noStrike" cap="none" normalizeH="0" baseline="0" dirty="0" smtClean="0">
                <a:ln>
                  <a:noFill/>
                </a:ln>
                <a:solidFill>
                  <a:schemeClr val="tx1"/>
                </a:solidFill>
                <a:effectLst/>
                <a:latin typeface="Arial" pitchFamily="34" charset="0"/>
                <a:ea typeface="Times New Roman" pitchFamily="18" charset="0"/>
              </a:rPr>
              <a:t>, учениця 9 класу </a:t>
            </a:r>
            <a:r>
              <a:rPr kumimoji="0" lang="uk-UA" sz="1600" b="0" i="0" u="none" strike="noStrike" cap="none" normalizeH="0" baseline="0" dirty="0" err="1" smtClean="0">
                <a:ln>
                  <a:noFill/>
                </a:ln>
                <a:solidFill>
                  <a:schemeClr val="tx1"/>
                </a:solidFill>
                <a:effectLst/>
                <a:latin typeface="Arial" pitchFamily="34" charset="0"/>
                <a:ea typeface="Times New Roman" pitchFamily="18" charset="0"/>
              </a:rPr>
              <a:t>Нерубайського</a:t>
            </a:r>
            <a:r>
              <a:rPr kumimoji="0" lang="uk-UA" sz="1600" b="0" i="0" u="none" strike="noStrike" cap="none" normalizeH="0" baseline="0" dirty="0" smtClean="0">
                <a:ln>
                  <a:noFill/>
                </a:ln>
                <a:solidFill>
                  <a:schemeClr val="tx1"/>
                </a:solidFill>
                <a:effectLst/>
                <a:latin typeface="Arial" pitchFamily="34" charset="0"/>
                <a:ea typeface="Times New Roman" pitchFamily="18" charset="0"/>
              </a:rPr>
              <a:t>  навчально-виховного комплексу «школа-гімназія» Біляївської районної ради</a:t>
            </a:r>
            <a:endParaRPr kumimoji="0" lang="ru-RU" sz="1000" b="0" i="0" u="none" strike="noStrike" cap="none" normalizeH="0" baseline="0" dirty="0" smtClean="0">
              <a:ln>
                <a:noFill/>
              </a:ln>
              <a:solidFill>
                <a:schemeClr val="tx1"/>
              </a:solidFill>
              <a:effectLst/>
              <a:latin typeface="Arial" pitchFamily="34" charset="0"/>
            </a:endParaRPr>
          </a:p>
          <a:p>
            <a:pPr marL="0" marR="0" lvl="0" indent="381000" algn="just" defTabSz="914400" rtl="0" eaLnBrk="0" fontAlgn="base" latinLnBrk="0" hangingPunct="0">
              <a:lnSpc>
                <a:spcPct val="100000"/>
              </a:lnSpc>
              <a:spcBef>
                <a:spcPct val="0"/>
              </a:spcBef>
              <a:spcAft>
                <a:spcPct val="0"/>
              </a:spcAft>
              <a:buClrTx/>
              <a:buSzTx/>
              <a:buFontTx/>
              <a:buChar char="•"/>
              <a:tabLst>
                <a:tab pos="-1143000" algn="l"/>
                <a:tab pos="228600" algn="l"/>
              </a:tabLst>
            </a:pPr>
            <a:r>
              <a:rPr kumimoji="0" lang="uk-UA" sz="1600" b="1" i="1" u="none" strike="noStrike" cap="none" normalizeH="0" baseline="0" dirty="0" smtClean="0">
                <a:ln>
                  <a:noFill/>
                </a:ln>
                <a:solidFill>
                  <a:srgbClr val="C00000"/>
                </a:solidFill>
                <a:effectLst/>
                <a:latin typeface="Arial" pitchFamily="34" charset="0"/>
                <a:ea typeface="Times New Roman" pitchFamily="18" charset="0"/>
              </a:rPr>
              <a:t>Вакарчук Катерина Олександрівна</a:t>
            </a:r>
            <a:r>
              <a:rPr kumimoji="0" lang="uk-UA" sz="1600" b="0" i="0" u="none" strike="noStrike" cap="none" normalizeH="0" baseline="0" dirty="0" smtClean="0">
                <a:ln>
                  <a:noFill/>
                </a:ln>
                <a:solidFill>
                  <a:schemeClr val="tx1"/>
                </a:solidFill>
                <a:effectLst/>
                <a:latin typeface="Arial" pitchFamily="34" charset="0"/>
                <a:ea typeface="Times New Roman" pitchFamily="18" charset="0"/>
              </a:rPr>
              <a:t>, учениця 10 класу Одеської спеціалізованої школи №117 І-ІІІ ступенів Одеської міської ради</a:t>
            </a:r>
            <a:endParaRPr kumimoji="0" lang="ru-RU" sz="1000" b="0" i="0" u="none" strike="noStrike" cap="none" normalizeH="0" baseline="0" dirty="0" smtClean="0">
              <a:ln>
                <a:noFill/>
              </a:ln>
              <a:solidFill>
                <a:schemeClr val="tx1"/>
              </a:solidFill>
              <a:effectLst/>
              <a:latin typeface="Arial" pitchFamily="34" charset="0"/>
            </a:endParaRPr>
          </a:p>
          <a:p>
            <a:pPr marL="0" marR="0" lvl="0" indent="381000" algn="just" defTabSz="914400" rtl="0" eaLnBrk="0" fontAlgn="base" latinLnBrk="0" hangingPunct="0">
              <a:lnSpc>
                <a:spcPct val="100000"/>
              </a:lnSpc>
              <a:spcBef>
                <a:spcPct val="0"/>
              </a:spcBef>
              <a:spcAft>
                <a:spcPct val="0"/>
              </a:spcAft>
              <a:buClrTx/>
              <a:buSzTx/>
              <a:buFontTx/>
              <a:buChar char="•"/>
              <a:tabLst>
                <a:tab pos="-1143000" algn="l"/>
                <a:tab pos="228600" algn="l"/>
              </a:tabLst>
            </a:pPr>
            <a:r>
              <a:rPr kumimoji="0" lang="uk-UA" sz="1600" b="1" i="1" u="none" strike="noStrike" cap="none" normalizeH="0" baseline="0" dirty="0" smtClean="0">
                <a:ln>
                  <a:noFill/>
                </a:ln>
                <a:solidFill>
                  <a:srgbClr val="C00000"/>
                </a:solidFill>
                <a:effectLst/>
                <a:latin typeface="Arial" pitchFamily="34" charset="0"/>
                <a:ea typeface="Times New Roman" pitchFamily="18" charset="0"/>
              </a:rPr>
              <a:t>Шумілова Аліна Сергіївна</a:t>
            </a:r>
            <a:r>
              <a:rPr kumimoji="0" lang="uk-UA" sz="1600" b="0" i="0" u="none" strike="noStrike" cap="none" normalizeH="0" baseline="0" dirty="0" smtClean="0">
                <a:ln>
                  <a:noFill/>
                </a:ln>
                <a:solidFill>
                  <a:schemeClr val="tx1"/>
                </a:solidFill>
                <a:effectLst/>
                <a:latin typeface="Arial" pitchFamily="34" charset="0"/>
                <a:ea typeface="Times New Roman" pitchFamily="18" charset="0"/>
              </a:rPr>
              <a:t>, учениця 11 класу Чорноморської загальноосвітньої школи І-ІІІ ступенів №4 Чорноморської міської ради</a:t>
            </a:r>
            <a:endParaRPr kumimoji="0" lang="ru-RU" sz="1000" b="0" i="0" u="none" strike="noStrike" cap="none" normalizeH="0" baseline="0" dirty="0" smtClean="0">
              <a:ln>
                <a:noFill/>
              </a:ln>
              <a:solidFill>
                <a:schemeClr val="tx1"/>
              </a:solidFill>
              <a:effectLst/>
              <a:latin typeface="Arial" pitchFamily="34" charset="0"/>
            </a:endParaRPr>
          </a:p>
          <a:p>
            <a:pPr marL="0" marR="0" lvl="0" indent="381000" algn="just" defTabSz="914400" rtl="0" eaLnBrk="0" fontAlgn="base" latinLnBrk="0" hangingPunct="0">
              <a:lnSpc>
                <a:spcPct val="100000"/>
              </a:lnSpc>
              <a:spcBef>
                <a:spcPct val="0"/>
              </a:spcBef>
              <a:spcAft>
                <a:spcPct val="0"/>
              </a:spcAft>
              <a:buClrTx/>
              <a:buSzTx/>
              <a:buFontTx/>
              <a:buChar char="•"/>
              <a:tabLst>
                <a:tab pos="-1143000" algn="l"/>
                <a:tab pos="228600" algn="l"/>
              </a:tabLst>
            </a:pPr>
            <a:r>
              <a:rPr kumimoji="0" lang="uk-UA" sz="1600" b="1" i="1" u="none" strike="noStrike" cap="none" normalizeH="0" baseline="0" dirty="0" err="1" smtClean="0">
                <a:ln>
                  <a:noFill/>
                </a:ln>
                <a:solidFill>
                  <a:srgbClr val="C00000"/>
                </a:solidFill>
                <a:effectLst/>
                <a:latin typeface="Arial" pitchFamily="34" charset="0"/>
                <a:ea typeface="Times New Roman" pitchFamily="18" charset="0"/>
              </a:rPr>
              <a:t>Сухецька</a:t>
            </a:r>
            <a:r>
              <a:rPr kumimoji="0" lang="uk-UA" sz="1600" b="1" i="1" u="none" strike="noStrike" cap="none" normalizeH="0" baseline="0" dirty="0" smtClean="0">
                <a:ln>
                  <a:noFill/>
                </a:ln>
                <a:solidFill>
                  <a:srgbClr val="C00000"/>
                </a:solidFill>
                <a:effectLst/>
                <a:latin typeface="Arial" pitchFamily="34" charset="0"/>
                <a:ea typeface="Times New Roman" pitchFamily="18" charset="0"/>
              </a:rPr>
              <a:t> Єлизавета Вікторівна</a:t>
            </a:r>
            <a:r>
              <a:rPr kumimoji="0" lang="uk-UA" sz="1600" b="0" i="0" u="none" strike="noStrike" cap="none" normalizeH="0" baseline="0" dirty="0" smtClean="0">
                <a:ln>
                  <a:noFill/>
                </a:ln>
                <a:solidFill>
                  <a:schemeClr val="tx1"/>
                </a:solidFill>
                <a:effectLst/>
                <a:latin typeface="Arial" pitchFamily="34" charset="0"/>
                <a:ea typeface="Times New Roman" pitchFamily="18" charset="0"/>
              </a:rPr>
              <a:t>, студентка ІІ курсу Одеської національної академії харчових технологій </a:t>
            </a:r>
            <a:endParaRPr kumimoji="0" lang="uk-UA" sz="20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3" name="Picture 2" descr="C:\Documents and Settings\Света\Рабочий стол\Рисунок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 name="TextBox 4"/>
          <p:cNvSpPr txBox="1">
            <a:spLocks noChangeArrowheads="1"/>
          </p:cNvSpPr>
          <p:nvPr/>
        </p:nvSpPr>
        <p:spPr bwMode="auto">
          <a:xfrm>
            <a:off x="3357554" y="1357298"/>
            <a:ext cx="2786063" cy="461963"/>
          </a:xfrm>
          <a:prstGeom prst="rect">
            <a:avLst/>
          </a:prstGeom>
          <a:noFill/>
          <a:ln w="9525">
            <a:noFill/>
            <a:miter lim="800000"/>
            <a:headEnd/>
            <a:tailEnd/>
          </a:ln>
        </p:spPr>
        <p:txBody>
          <a:bodyPr>
            <a:spAutoFit/>
          </a:bodyPr>
          <a:lstStyle/>
          <a:p>
            <a:pPr algn="ctr"/>
            <a:r>
              <a:rPr lang="uk-UA" sz="2400" b="1" dirty="0" smtClean="0">
                <a:solidFill>
                  <a:srgbClr val="FF0000"/>
                </a:solidFill>
                <a:latin typeface="Arial Black" pitchFamily="34" charset="0"/>
              </a:rPr>
              <a:t>ІІ </a:t>
            </a:r>
            <a:r>
              <a:rPr lang="uk-UA" sz="2400" b="1" dirty="0">
                <a:solidFill>
                  <a:srgbClr val="FF0000"/>
                </a:solidFill>
                <a:latin typeface="Arial Black" pitchFamily="34" charset="0"/>
              </a:rPr>
              <a:t>місце</a:t>
            </a:r>
            <a:endParaRPr lang="ru-RU" sz="2400" b="1" dirty="0">
              <a:solidFill>
                <a:srgbClr val="FF0000"/>
              </a:solidFill>
              <a:latin typeface="Arial Black" pitchFamily="34" charset="0"/>
            </a:endParaRPr>
          </a:p>
        </p:txBody>
      </p:sp>
      <p:sp>
        <p:nvSpPr>
          <p:cNvPr id="7" name="TextBox 6"/>
          <p:cNvSpPr txBox="1"/>
          <p:nvPr/>
        </p:nvSpPr>
        <p:spPr>
          <a:xfrm>
            <a:off x="2071670" y="2500306"/>
            <a:ext cx="6572296" cy="369332"/>
          </a:xfrm>
          <a:prstGeom prst="rect">
            <a:avLst/>
          </a:prstGeom>
          <a:noFill/>
        </p:spPr>
        <p:txBody>
          <a:bodyPr wrap="square" rtlCol="0">
            <a:spAutoFit/>
          </a:bodyPr>
          <a:lstStyle/>
          <a:p>
            <a:endParaRPr lang="uk-UA" dirty="0"/>
          </a:p>
        </p:txBody>
      </p:sp>
      <p:sp>
        <p:nvSpPr>
          <p:cNvPr id="4098" name="Rectangle 2"/>
          <p:cNvSpPr>
            <a:spLocks noChangeArrowheads="1"/>
          </p:cNvSpPr>
          <p:nvPr/>
        </p:nvSpPr>
        <p:spPr bwMode="auto">
          <a:xfrm>
            <a:off x="1357290" y="1928802"/>
            <a:ext cx="7429552"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81000" algn="just" defTabSz="914400" rtl="0" eaLnBrk="1" fontAlgn="base" latinLnBrk="0" hangingPunct="1">
              <a:lnSpc>
                <a:spcPct val="100000"/>
              </a:lnSpc>
              <a:spcBef>
                <a:spcPct val="0"/>
              </a:spcBef>
              <a:spcAft>
                <a:spcPct val="0"/>
              </a:spcAft>
              <a:buClrTx/>
              <a:buSzTx/>
              <a:tabLst>
                <a:tab pos="-1143000" algn="l"/>
                <a:tab pos="228600" algn="l"/>
              </a:tabLst>
            </a:pPr>
            <a:r>
              <a:rPr kumimoji="0" lang="uk-UA" sz="1600" b="1" i="1" u="none" strike="noStrike" cap="none" normalizeH="0" baseline="0" dirty="0" err="1" smtClean="0">
                <a:ln>
                  <a:noFill/>
                </a:ln>
                <a:solidFill>
                  <a:srgbClr val="C00000"/>
                </a:solidFill>
                <a:effectLst/>
                <a:latin typeface="Arial" pitchFamily="34" charset="0"/>
                <a:ea typeface="Times New Roman" pitchFamily="18" charset="0"/>
              </a:rPr>
              <a:t>Герасименко</a:t>
            </a:r>
            <a:r>
              <a:rPr kumimoji="0" lang="uk-UA" sz="1600" b="1" i="1" u="none" strike="noStrike" cap="none" normalizeH="0" baseline="0" dirty="0" smtClean="0">
                <a:ln>
                  <a:noFill/>
                </a:ln>
                <a:solidFill>
                  <a:srgbClr val="C00000"/>
                </a:solidFill>
                <a:effectLst/>
                <a:latin typeface="Arial" pitchFamily="34" charset="0"/>
                <a:ea typeface="Times New Roman" pitchFamily="18" charset="0"/>
              </a:rPr>
              <a:t> Костянтин Юрійович</a:t>
            </a:r>
            <a:r>
              <a:rPr kumimoji="0" lang="uk-UA" sz="1600" b="0" i="0" u="none" strike="noStrike" cap="none" normalizeH="0" baseline="0" dirty="0" smtClean="0">
                <a:ln>
                  <a:noFill/>
                </a:ln>
                <a:solidFill>
                  <a:schemeClr val="tx1"/>
                </a:solidFill>
                <a:effectLst/>
                <a:latin typeface="Arial" pitchFamily="34" charset="0"/>
                <a:ea typeface="Times New Roman" pitchFamily="18" charset="0"/>
              </a:rPr>
              <a:t>, учень 6 класу Одеської </a:t>
            </a:r>
            <a:r>
              <a:rPr kumimoji="0" lang="uk-UA" sz="1600" b="0" i="0" u="none" strike="noStrike" cap="none" normalizeH="0" baseline="0" dirty="0" err="1" smtClean="0">
                <a:ln>
                  <a:noFill/>
                </a:ln>
                <a:solidFill>
                  <a:schemeClr val="tx1"/>
                </a:solidFill>
                <a:effectLst/>
                <a:latin typeface="Arial" pitchFamily="34" charset="0"/>
                <a:ea typeface="Times New Roman" pitchFamily="18" charset="0"/>
              </a:rPr>
              <a:t>Маріїнської</a:t>
            </a:r>
            <a:r>
              <a:rPr kumimoji="0" lang="uk-UA" sz="1600" b="0" i="0" u="none" strike="noStrike" cap="none" normalizeH="0" baseline="0" dirty="0" smtClean="0">
                <a:ln>
                  <a:noFill/>
                </a:ln>
                <a:solidFill>
                  <a:schemeClr val="tx1"/>
                </a:solidFill>
                <a:effectLst/>
                <a:latin typeface="Arial" pitchFamily="34" charset="0"/>
                <a:ea typeface="Times New Roman" pitchFamily="18" charset="0"/>
              </a:rPr>
              <a:t> гімназії Одеської міської ради</a:t>
            </a:r>
            <a:endParaRPr kumimoji="0" lang="ru-RU" sz="1000" b="0" i="0" u="none" strike="noStrike" cap="none" normalizeH="0" baseline="0" dirty="0" smtClean="0">
              <a:ln>
                <a:noFill/>
              </a:ln>
              <a:solidFill>
                <a:schemeClr val="tx1"/>
              </a:solidFill>
              <a:effectLst/>
              <a:latin typeface="Arial" pitchFamily="34" charset="0"/>
            </a:endParaRPr>
          </a:p>
          <a:p>
            <a:pPr marL="0" marR="0" lvl="0" indent="381000" algn="just" defTabSz="914400" rtl="0" eaLnBrk="0" fontAlgn="base" latinLnBrk="0" hangingPunct="0">
              <a:lnSpc>
                <a:spcPct val="100000"/>
              </a:lnSpc>
              <a:spcBef>
                <a:spcPct val="0"/>
              </a:spcBef>
              <a:spcAft>
                <a:spcPct val="0"/>
              </a:spcAft>
              <a:buClrTx/>
              <a:buSzTx/>
              <a:buFontTx/>
              <a:buChar char="•"/>
              <a:tabLst>
                <a:tab pos="-1143000" algn="l"/>
                <a:tab pos="228600" algn="l"/>
              </a:tabLst>
            </a:pPr>
            <a:r>
              <a:rPr kumimoji="0" lang="uk-UA" sz="1600" b="1" i="1" u="none" strike="noStrike" cap="none" normalizeH="0" baseline="0" dirty="0" smtClean="0">
                <a:ln>
                  <a:noFill/>
                </a:ln>
                <a:solidFill>
                  <a:srgbClr val="C00000"/>
                </a:solidFill>
                <a:effectLst/>
                <a:latin typeface="Arial" pitchFamily="34" charset="0"/>
                <a:ea typeface="Times New Roman" pitchFamily="18" charset="0"/>
              </a:rPr>
              <a:t>Дерікот Дар’я Захарівна</a:t>
            </a:r>
            <a:r>
              <a:rPr kumimoji="0" lang="uk-UA" sz="1600" b="0" i="0" u="none" strike="noStrike" cap="none" normalizeH="0" baseline="0" dirty="0" smtClean="0">
                <a:ln>
                  <a:noFill/>
                </a:ln>
                <a:solidFill>
                  <a:schemeClr val="tx1"/>
                </a:solidFill>
                <a:effectLst/>
                <a:latin typeface="Arial" pitchFamily="34" charset="0"/>
                <a:ea typeface="Times New Roman" pitchFamily="18" charset="0"/>
              </a:rPr>
              <a:t>, учениця 8 класу Одеського    навчально-виховного комплексу «Гімназія №7 – спеціалізована школа  І ступеня з поглибленим вивченням англійської мови»  Одеської міської ради</a:t>
            </a:r>
            <a:endParaRPr kumimoji="0" lang="ru-RU" sz="1000" b="0" i="0" u="none" strike="noStrike" cap="none" normalizeH="0" baseline="0" dirty="0" smtClean="0">
              <a:ln>
                <a:noFill/>
              </a:ln>
              <a:solidFill>
                <a:schemeClr val="tx1"/>
              </a:solidFill>
              <a:effectLst/>
              <a:latin typeface="Arial" pitchFamily="34" charset="0"/>
            </a:endParaRPr>
          </a:p>
          <a:p>
            <a:pPr marL="0" marR="0" lvl="0" indent="381000" algn="just" defTabSz="914400" rtl="0" eaLnBrk="0" fontAlgn="base" latinLnBrk="0" hangingPunct="0">
              <a:lnSpc>
                <a:spcPct val="100000"/>
              </a:lnSpc>
              <a:spcBef>
                <a:spcPct val="0"/>
              </a:spcBef>
              <a:spcAft>
                <a:spcPct val="0"/>
              </a:spcAft>
              <a:buClrTx/>
              <a:buSzTx/>
              <a:buFontTx/>
              <a:buChar char="•"/>
              <a:tabLst>
                <a:tab pos="-1143000" algn="l"/>
                <a:tab pos="228600" algn="l"/>
              </a:tabLst>
            </a:pPr>
            <a:r>
              <a:rPr kumimoji="0" lang="uk-UA" sz="1600" b="1" i="1" u="none" strike="noStrike" cap="none" normalizeH="0" baseline="0" dirty="0" smtClean="0">
                <a:ln>
                  <a:noFill/>
                </a:ln>
                <a:solidFill>
                  <a:srgbClr val="C00000"/>
                </a:solidFill>
                <a:effectLst/>
                <a:latin typeface="Arial" pitchFamily="34" charset="0"/>
                <a:ea typeface="Times New Roman" pitchFamily="18" charset="0"/>
              </a:rPr>
              <a:t>Бондар Вікторія Володимирівна</a:t>
            </a:r>
            <a:r>
              <a:rPr kumimoji="0" lang="uk-UA" sz="1600" b="0" i="0" u="none" strike="noStrike" cap="none" normalizeH="0" baseline="0" dirty="0" smtClean="0">
                <a:ln>
                  <a:noFill/>
                </a:ln>
                <a:solidFill>
                  <a:schemeClr val="tx1"/>
                </a:solidFill>
                <a:effectLst/>
                <a:latin typeface="Arial" pitchFamily="34" charset="0"/>
                <a:ea typeface="Times New Roman" pitchFamily="18" charset="0"/>
              </a:rPr>
              <a:t>, учениця 9 класу </a:t>
            </a:r>
            <a:r>
              <a:rPr kumimoji="0" lang="uk-UA" sz="1600" b="0" i="0" u="none" strike="noStrike" cap="none" normalizeH="0" baseline="0" dirty="0" err="1" smtClean="0">
                <a:ln>
                  <a:noFill/>
                </a:ln>
                <a:solidFill>
                  <a:schemeClr val="tx1"/>
                </a:solidFill>
                <a:effectLst/>
                <a:latin typeface="Arial" pitchFamily="34" charset="0"/>
                <a:ea typeface="Times New Roman" pitchFamily="18" charset="0"/>
              </a:rPr>
              <a:t>Березівської</a:t>
            </a:r>
            <a:r>
              <a:rPr kumimoji="0" lang="uk-UA" sz="1600" b="0" i="0" u="none" strike="noStrike" cap="none" normalizeH="0" baseline="0" dirty="0" smtClean="0">
                <a:ln>
                  <a:noFill/>
                </a:ln>
                <a:solidFill>
                  <a:schemeClr val="tx1"/>
                </a:solidFill>
                <a:effectLst/>
                <a:latin typeface="Arial" pitchFamily="34" charset="0"/>
                <a:ea typeface="Times New Roman" pitchFamily="18" charset="0"/>
              </a:rPr>
              <a:t> загальноосвітньої школи І-ІІІ ступенів №3 </a:t>
            </a:r>
            <a:r>
              <a:rPr kumimoji="0" lang="uk-UA" sz="1600" b="0" i="0" u="none" strike="noStrike" cap="none" normalizeH="0" baseline="0" dirty="0" err="1" smtClean="0">
                <a:ln>
                  <a:noFill/>
                </a:ln>
                <a:solidFill>
                  <a:schemeClr val="tx1"/>
                </a:solidFill>
                <a:effectLst/>
                <a:latin typeface="Arial" pitchFamily="34" charset="0"/>
                <a:ea typeface="Times New Roman" pitchFamily="18" charset="0"/>
              </a:rPr>
              <a:t>Березівської</a:t>
            </a:r>
            <a:r>
              <a:rPr kumimoji="0" lang="uk-UA" sz="1600" b="0" i="0" u="none" strike="noStrike" cap="none" normalizeH="0" baseline="0" dirty="0" smtClean="0">
                <a:ln>
                  <a:noFill/>
                </a:ln>
                <a:solidFill>
                  <a:schemeClr val="tx1"/>
                </a:solidFill>
                <a:effectLst/>
                <a:latin typeface="Arial" pitchFamily="34" charset="0"/>
                <a:ea typeface="Times New Roman" pitchFamily="18" charset="0"/>
              </a:rPr>
              <a:t> районної  ради</a:t>
            </a:r>
            <a:endParaRPr kumimoji="0" lang="ru-RU" sz="1000" b="0" i="0" u="none" strike="noStrike" cap="none" normalizeH="0" baseline="0" dirty="0" smtClean="0">
              <a:ln>
                <a:noFill/>
              </a:ln>
              <a:solidFill>
                <a:schemeClr val="tx1"/>
              </a:solidFill>
              <a:effectLst/>
              <a:latin typeface="Arial" pitchFamily="34" charset="0"/>
            </a:endParaRPr>
          </a:p>
          <a:p>
            <a:pPr marL="0" marR="0" lvl="0" indent="381000" algn="just" defTabSz="914400" rtl="0" eaLnBrk="0" fontAlgn="base" latinLnBrk="0" hangingPunct="0">
              <a:lnSpc>
                <a:spcPct val="100000"/>
              </a:lnSpc>
              <a:spcBef>
                <a:spcPct val="0"/>
              </a:spcBef>
              <a:spcAft>
                <a:spcPct val="0"/>
              </a:spcAft>
              <a:buClrTx/>
              <a:buSzTx/>
              <a:buFontTx/>
              <a:buChar char="•"/>
              <a:tabLst>
                <a:tab pos="-1143000" algn="l"/>
                <a:tab pos="228600" algn="l"/>
              </a:tabLst>
            </a:pPr>
            <a:r>
              <a:rPr kumimoji="0" lang="uk-UA" sz="1600" b="1" i="1" u="none" strike="noStrike" cap="none" normalizeH="0" baseline="0" dirty="0" err="1" smtClean="0">
                <a:ln>
                  <a:noFill/>
                </a:ln>
                <a:solidFill>
                  <a:srgbClr val="C00000"/>
                </a:solidFill>
                <a:effectLst/>
                <a:latin typeface="Arial" pitchFamily="34" charset="0"/>
                <a:ea typeface="Times New Roman" pitchFamily="18" charset="0"/>
              </a:rPr>
              <a:t>Кратюк</a:t>
            </a:r>
            <a:r>
              <a:rPr kumimoji="0" lang="uk-UA" sz="1600" b="1" i="1" u="none" strike="noStrike" cap="none" normalizeH="0" baseline="0" dirty="0" smtClean="0">
                <a:ln>
                  <a:noFill/>
                </a:ln>
                <a:solidFill>
                  <a:srgbClr val="C00000"/>
                </a:solidFill>
                <a:effectLst/>
                <a:latin typeface="Arial" pitchFamily="34" charset="0"/>
                <a:ea typeface="Times New Roman" pitchFamily="18" charset="0"/>
              </a:rPr>
              <a:t> Марія Віталіївна</a:t>
            </a:r>
            <a:r>
              <a:rPr kumimoji="0" lang="uk-UA" sz="1600" b="0" i="0" u="none" strike="noStrike" cap="none" normalizeH="0" baseline="0" dirty="0" smtClean="0">
                <a:ln>
                  <a:noFill/>
                </a:ln>
                <a:solidFill>
                  <a:schemeClr val="tx1"/>
                </a:solidFill>
                <a:effectLst/>
                <a:latin typeface="Arial" pitchFamily="34" charset="0"/>
                <a:ea typeface="Times New Roman" pitchFamily="18" charset="0"/>
              </a:rPr>
              <a:t>, учениця 9 класу Одеської гімназії №1  імені А.П.</a:t>
            </a:r>
            <a:r>
              <a:rPr kumimoji="0" lang="uk-UA" sz="1600" b="0" i="0" u="none" strike="noStrike" cap="none" normalizeH="0" baseline="0" dirty="0" err="1" smtClean="0">
                <a:ln>
                  <a:noFill/>
                </a:ln>
                <a:solidFill>
                  <a:schemeClr val="tx1"/>
                </a:solidFill>
                <a:effectLst/>
                <a:latin typeface="Arial" pitchFamily="34" charset="0"/>
                <a:ea typeface="Times New Roman" pitchFamily="18" charset="0"/>
              </a:rPr>
              <a:t>Бистріної</a:t>
            </a:r>
            <a:r>
              <a:rPr kumimoji="0" lang="uk-UA" sz="1600" b="0" i="0" u="none" strike="noStrike" cap="none" normalizeH="0" baseline="0" dirty="0" smtClean="0">
                <a:ln>
                  <a:noFill/>
                </a:ln>
                <a:solidFill>
                  <a:schemeClr val="tx1"/>
                </a:solidFill>
                <a:effectLst/>
                <a:latin typeface="Arial" pitchFamily="34" charset="0"/>
                <a:ea typeface="Times New Roman" pitchFamily="18" charset="0"/>
              </a:rPr>
              <a:t> Одеської міської ради</a:t>
            </a:r>
            <a:endParaRPr kumimoji="0" lang="ru-RU" sz="1000" b="0" i="0" u="none" strike="noStrike" cap="none" normalizeH="0" baseline="0" dirty="0" smtClean="0">
              <a:ln>
                <a:noFill/>
              </a:ln>
              <a:solidFill>
                <a:schemeClr val="tx1"/>
              </a:solidFill>
              <a:effectLst/>
              <a:latin typeface="Arial" pitchFamily="34" charset="0"/>
            </a:endParaRPr>
          </a:p>
          <a:p>
            <a:pPr marL="0" marR="0" lvl="0" indent="381000" algn="just" defTabSz="914400" rtl="0" eaLnBrk="0" fontAlgn="base" latinLnBrk="0" hangingPunct="0">
              <a:lnSpc>
                <a:spcPct val="100000"/>
              </a:lnSpc>
              <a:spcBef>
                <a:spcPct val="0"/>
              </a:spcBef>
              <a:spcAft>
                <a:spcPct val="0"/>
              </a:spcAft>
              <a:buClrTx/>
              <a:buSzTx/>
              <a:buFontTx/>
              <a:buChar char="•"/>
              <a:tabLst>
                <a:tab pos="-1143000" algn="l"/>
                <a:tab pos="228600" algn="l"/>
              </a:tabLst>
            </a:pPr>
            <a:r>
              <a:rPr kumimoji="0" lang="uk-UA" sz="1600" b="1" i="1" u="none" strike="noStrike" cap="none" normalizeH="0" baseline="0" dirty="0" smtClean="0">
                <a:ln>
                  <a:noFill/>
                </a:ln>
                <a:solidFill>
                  <a:srgbClr val="C00000"/>
                </a:solidFill>
                <a:effectLst/>
                <a:latin typeface="Arial" pitchFamily="34" charset="0"/>
                <a:ea typeface="Times New Roman" pitchFamily="18" charset="0"/>
              </a:rPr>
              <a:t>Волкова Маргарита Сергіївна</a:t>
            </a:r>
            <a:r>
              <a:rPr kumimoji="0" lang="uk-UA" sz="1600" b="0" i="0" u="none" strike="noStrike" cap="none" normalizeH="0" baseline="0" dirty="0" smtClean="0">
                <a:ln>
                  <a:noFill/>
                </a:ln>
                <a:solidFill>
                  <a:schemeClr val="tx1"/>
                </a:solidFill>
                <a:effectLst/>
                <a:latin typeface="Arial" pitchFamily="34" charset="0"/>
                <a:ea typeface="Times New Roman" pitchFamily="18" charset="0"/>
              </a:rPr>
              <a:t>, учениця 10 класу Чорноморської гімназії №1 Чорноморської міської ради</a:t>
            </a:r>
            <a:endParaRPr kumimoji="0" lang="ru-RU" sz="1000" b="0" i="0" u="none" strike="noStrike" cap="none" normalizeH="0" baseline="0" dirty="0" smtClean="0">
              <a:ln>
                <a:noFill/>
              </a:ln>
              <a:solidFill>
                <a:schemeClr val="tx1"/>
              </a:solidFill>
              <a:effectLst/>
              <a:latin typeface="Arial" pitchFamily="34" charset="0"/>
            </a:endParaRPr>
          </a:p>
          <a:p>
            <a:pPr marL="0" marR="0" lvl="0" indent="381000" algn="just" defTabSz="914400" rtl="0" eaLnBrk="0" fontAlgn="base" latinLnBrk="0" hangingPunct="0">
              <a:lnSpc>
                <a:spcPct val="100000"/>
              </a:lnSpc>
              <a:spcBef>
                <a:spcPct val="0"/>
              </a:spcBef>
              <a:spcAft>
                <a:spcPct val="0"/>
              </a:spcAft>
              <a:buClrTx/>
              <a:buSzTx/>
              <a:buFontTx/>
              <a:buChar char="•"/>
              <a:tabLst>
                <a:tab pos="-1143000" algn="l"/>
                <a:tab pos="228600" algn="l"/>
              </a:tabLst>
            </a:pPr>
            <a:r>
              <a:rPr kumimoji="0" lang="uk-UA" sz="1600" b="1" i="1" u="none" strike="noStrike" cap="none" normalizeH="0" baseline="0" dirty="0" err="1" smtClean="0">
                <a:ln>
                  <a:noFill/>
                </a:ln>
                <a:solidFill>
                  <a:srgbClr val="C00000"/>
                </a:solidFill>
                <a:effectLst/>
                <a:latin typeface="Arial" pitchFamily="34" charset="0"/>
                <a:ea typeface="Times New Roman" pitchFamily="18" charset="0"/>
              </a:rPr>
              <a:t>Розновська</a:t>
            </a:r>
            <a:r>
              <a:rPr kumimoji="0" lang="uk-UA" sz="1600" b="1" i="1" u="none" strike="noStrike" cap="none" normalizeH="0" baseline="0" dirty="0" smtClean="0">
                <a:ln>
                  <a:noFill/>
                </a:ln>
                <a:solidFill>
                  <a:srgbClr val="C00000"/>
                </a:solidFill>
                <a:effectLst/>
                <a:latin typeface="Arial" pitchFamily="34" charset="0"/>
                <a:ea typeface="Times New Roman" pitchFamily="18" charset="0"/>
              </a:rPr>
              <a:t> Поліна Ігорівна</a:t>
            </a:r>
            <a:r>
              <a:rPr kumimoji="0" lang="uk-UA" sz="1600" b="0" i="0" u="none" strike="noStrike" cap="none" normalizeH="0" baseline="0" dirty="0" smtClean="0">
                <a:ln>
                  <a:noFill/>
                </a:ln>
                <a:solidFill>
                  <a:schemeClr val="tx1"/>
                </a:solidFill>
                <a:effectLst/>
                <a:latin typeface="Arial" pitchFamily="34" charset="0"/>
                <a:ea typeface="Times New Roman" pitchFamily="18" charset="0"/>
              </a:rPr>
              <a:t>, учениця 10 класу Одеської гімназії №4 Одеської міської ради</a:t>
            </a:r>
            <a:endParaRPr kumimoji="0" lang="ru-RU" sz="1000" b="0" i="0" u="none" strike="noStrike" cap="none" normalizeH="0" baseline="0" dirty="0" smtClean="0">
              <a:ln>
                <a:noFill/>
              </a:ln>
              <a:solidFill>
                <a:schemeClr val="tx1"/>
              </a:solidFill>
              <a:effectLst/>
              <a:latin typeface="Arial" pitchFamily="34" charset="0"/>
            </a:endParaRPr>
          </a:p>
          <a:p>
            <a:pPr marL="0" marR="0" lvl="0" indent="381000" algn="just" defTabSz="914400" rtl="0" eaLnBrk="0" fontAlgn="base" latinLnBrk="0" hangingPunct="0">
              <a:lnSpc>
                <a:spcPct val="100000"/>
              </a:lnSpc>
              <a:spcBef>
                <a:spcPct val="0"/>
              </a:spcBef>
              <a:spcAft>
                <a:spcPct val="0"/>
              </a:spcAft>
              <a:buClrTx/>
              <a:buSzTx/>
              <a:buFontTx/>
              <a:buChar char="•"/>
              <a:tabLst>
                <a:tab pos="-1143000" algn="l"/>
                <a:tab pos="228600" algn="l"/>
              </a:tabLst>
            </a:pPr>
            <a:r>
              <a:rPr kumimoji="0" lang="uk-UA" sz="1600" b="1" i="1" u="none" strike="noStrike" cap="none" normalizeH="0" baseline="0" dirty="0" smtClean="0">
                <a:ln>
                  <a:noFill/>
                </a:ln>
                <a:solidFill>
                  <a:srgbClr val="C00000"/>
                </a:solidFill>
                <a:effectLst/>
                <a:latin typeface="Arial" pitchFamily="34" charset="0"/>
                <a:ea typeface="Times New Roman" pitchFamily="18" charset="0"/>
              </a:rPr>
              <a:t>Маркевич Лариса Сергіївна</a:t>
            </a:r>
            <a:r>
              <a:rPr kumimoji="0" lang="uk-UA" sz="1600" b="0" i="0" u="none" strike="noStrike" cap="none" normalizeH="0" baseline="0" dirty="0" smtClean="0">
                <a:ln>
                  <a:noFill/>
                </a:ln>
                <a:solidFill>
                  <a:schemeClr val="tx1"/>
                </a:solidFill>
                <a:effectLst/>
                <a:latin typeface="Arial" pitchFamily="34" charset="0"/>
                <a:ea typeface="Times New Roman" pitchFamily="18" charset="0"/>
              </a:rPr>
              <a:t>, студентка І курсу Одеської національної академії харчових технологій </a:t>
            </a:r>
            <a:endParaRPr kumimoji="0" lang="uk-UA" sz="20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Света\Рабочий стол\Рисунок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TextBox 4"/>
          <p:cNvSpPr txBox="1">
            <a:spLocks noChangeArrowheads="1"/>
          </p:cNvSpPr>
          <p:nvPr/>
        </p:nvSpPr>
        <p:spPr bwMode="auto">
          <a:xfrm>
            <a:off x="3357554" y="1357298"/>
            <a:ext cx="2786063" cy="461963"/>
          </a:xfrm>
          <a:prstGeom prst="rect">
            <a:avLst/>
          </a:prstGeom>
          <a:noFill/>
          <a:ln w="9525">
            <a:noFill/>
            <a:miter lim="800000"/>
            <a:headEnd/>
            <a:tailEnd/>
          </a:ln>
        </p:spPr>
        <p:txBody>
          <a:bodyPr>
            <a:spAutoFit/>
          </a:bodyPr>
          <a:lstStyle/>
          <a:p>
            <a:pPr algn="ctr"/>
            <a:r>
              <a:rPr lang="uk-UA" sz="2400" b="1" dirty="0" smtClean="0">
                <a:solidFill>
                  <a:srgbClr val="FF0000"/>
                </a:solidFill>
                <a:latin typeface="Arial Black" pitchFamily="34" charset="0"/>
              </a:rPr>
              <a:t>ІІІ </a:t>
            </a:r>
            <a:r>
              <a:rPr lang="uk-UA" sz="2400" b="1" dirty="0">
                <a:solidFill>
                  <a:srgbClr val="FF0000"/>
                </a:solidFill>
                <a:latin typeface="Arial Black" pitchFamily="34" charset="0"/>
              </a:rPr>
              <a:t>місце</a:t>
            </a:r>
            <a:endParaRPr lang="ru-RU" sz="2400" b="1" dirty="0">
              <a:solidFill>
                <a:srgbClr val="FF0000"/>
              </a:solidFill>
              <a:latin typeface="Arial Black" pitchFamily="34" charset="0"/>
            </a:endParaRPr>
          </a:p>
        </p:txBody>
      </p:sp>
      <p:sp>
        <p:nvSpPr>
          <p:cNvPr id="3073" name="Rectangle 1"/>
          <p:cNvSpPr>
            <a:spLocks noChangeArrowheads="1"/>
          </p:cNvSpPr>
          <p:nvPr/>
        </p:nvSpPr>
        <p:spPr bwMode="auto">
          <a:xfrm>
            <a:off x="1071538" y="2285992"/>
            <a:ext cx="785818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tab pos="-1143000" algn="l"/>
              </a:tabLst>
            </a:pPr>
            <a:r>
              <a:rPr kumimoji="0" lang="uk-UA" sz="1600" b="1" i="1" u="none" strike="noStrike" cap="none" normalizeH="0" baseline="0" dirty="0" smtClean="0">
                <a:ln>
                  <a:noFill/>
                </a:ln>
                <a:solidFill>
                  <a:srgbClr val="C00000"/>
                </a:solidFill>
                <a:effectLst/>
                <a:latin typeface="Arial" pitchFamily="34" charset="0"/>
                <a:ea typeface="Times New Roman" pitchFamily="18" charset="0"/>
              </a:rPr>
              <a:t> </a:t>
            </a:r>
            <a:r>
              <a:rPr kumimoji="0" lang="uk-UA" sz="1600" b="1" i="1" u="none" strike="noStrike" cap="none" normalizeH="0" baseline="0" dirty="0" err="1" smtClean="0">
                <a:ln>
                  <a:noFill/>
                </a:ln>
                <a:solidFill>
                  <a:srgbClr val="C00000"/>
                </a:solidFill>
                <a:effectLst/>
                <a:latin typeface="Arial" pitchFamily="34" charset="0"/>
                <a:ea typeface="Times New Roman" pitchFamily="18" charset="0"/>
              </a:rPr>
              <a:t>Онищенко</a:t>
            </a:r>
            <a:r>
              <a:rPr kumimoji="0" lang="uk-UA" sz="1600" b="1" i="1" u="none" strike="noStrike" cap="none" normalizeH="0" baseline="0" dirty="0" smtClean="0">
                <a:ln>
                  <a:noFill/>
                </a:ln>
                <a:solidFill>
                  <a:srgbClr val="C00000"/>
                </a:solidFill>
                <a:effectLst/>
                <a:latin typeface="Arial" pitchFamily="34" charset="0"/>
                <a:ea typeface="Times New Roman" pitchFamily="18" charset="0"/>
              </a:rPr>
              <a:t> Катерина Сергіївна</a:t>
            </a:r>
            <a:r>
              <a:rPr kumimoji="0" lang="uk-UA" sz="1600" b="0" i="0" u="none" strike="noStrike" cap="none" normalizeH="0" baseline="0" dirty="0" smtClean="0">
                <a:ln>
                  <a:noFill/>
                </a:ln>
                <a:solidFill>
                  <a:schemeClr val="tx1"/>
                </a:solidFill>
                <a:effectLst/>
                <a:latin typeface="Arial" pitchFamily="34" charset="0"/>
                <a:ea typeface="Times New Roman" pitchFamily="18" charset="0"/>
              </a:rPr>
              <a:t>, учениця 5 класу Одеської загальноосвітньої школи №31 І-ІІІ ступенів Одеської міської ради </a:t>
            </a:r>
          </a:p>
          <a:p>
            <a:pPr marL="0" marR="0" lvl="0" indent="0" algn="just" defTabSz="914400" rtl="0" eaLnBrk="1" fontAlgn="base" latinLnBrk="0" hangingPunct="1">
              <a:lnSpc>
                <a:spcPct val="100000"/>
              </a:lnSpc>
              <a:spcBef>
                <a:spcPct val="0"/>
              </a:spcBef>
              <a:spcAft>
                <a:spcPct val="0"/>
              </a:spcAft>
              <a:buClrTx/>
              <a:buSzTx/>
              <a:buFontTx/>
              <a:buChar char="•"/>
              <a:tabLst>
                <a:tab pos="-1143000" algn="l"/>
              </a:tabLst>
            </a:pPr>
            <a:r>
              <a:rPr kumimoji="0" lang="uk-UA" sz="1600" b="1" i="1" u="none" strike="noStrike" cap="none" normalizeH="0" baseline="0" dirty="0" smtClean="0">
                <a:ln>
                  <a:noFill/>
                </a:ln>
                <a:solidFill>
                  <a:srgbClr val="C00000"/>
                </a:solidFill>
                <a:effectLst/>
                <a:latin typeface="Arial" pitchFamily="34" charset="0"/>
                <a:ea typeface="Times New Roman" pitchFamily="18" charset="0"/>
              </a:rPr>
              <a:t> </a:t>
            </a:r>
            <a:r>
              <a:rPr kumimoji="0" lang="uk-UA" sz="1600" b="1" i="1" u="none" strike="noStrike" cap="none" normalizeH="0" baseline="0" dirty="0" err="1" smtClean="0">
                <a:ln>
                  <a:noFill/>
                </a:ln>
                <a:solidFill>
                  <a:srgbClr val="C00000"/>
                </a:solidFill>
                <a:effectLst/>
                <a:latin typeface="Arial" pitchFamily="34" charset="0"/>
                <a:ea typeface="Times New Roman" pitchFamily="18" charset="0"/>
              </a:rPr>
              <a:t>Охотнікова</a:t>
            </a:r>
            <a:r>
              <a:rPr kumimoji="0" lang="uk-UA" sz="1600" b="1" i="1" u="none" strike="noStrike" cap="none" normalizeH="0" baseline="0" dirty="0" smtClean="0">
                <a:ln>
                  <a:noFill/>
                </a:ln>
                <a:solidFill>
                  <a:srgbClr val="C00000"/>
                </a:solidFill>
                <a:effectLst/>
                <a:latin typeface="Arial" pitchFamily="34" charset="0"/>
                <a:ea typeface="Times New Roman" pitchFamily="18" charset="0"/>
              </a:rPr>
              <a:t> Злата Максимівна</a:t>
            </a:r>
            <a:r>
              <a:rPr kumimoji="0" lang="uk-UA" sz="1600" b="0" i="0" u="none" strike="noStrike" cap="none" normalizeH="0" baseline="0" dirty="0" smtClean="0">
                <a:ln>
                  <a:noFill/>
                </a:ln>
                <a:solidFill>
                  <a:schemeClr val="tx1"/>
                </a:solidFill>
                <a:effectLst/>
                <a:latin typeface="Arial" pitchFamily="34" charset="0"/>
                <a:ea typeface="Times New Roman" pitchFamily="18" charset="0"/>
              </a:rPr>
              <a:t>, учениця 5 класу Одеської загальноосвітньої школи №56 І-ІІІ ступенів Одеської міської ради </a:t>
            </a:r>
            <a:endParaRPr lang="ru-RU" sz="1000" dirty="0" smtClean="0">
              <a:latin typeface="Arial" pitchFamily="34" charset="0"/>
              <a:ea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Char char="•"/>
              <a:tabLst>
                <a:tab pos="-1143000" algn="l"/>
              </a:tabLst>
            </a:pPr>
            <a:r>
              <a:rPr kumimoji="0" lang="uk-UA" sz="1600" b="1" i="1" u="none" strike="noStrike" cap="none" normalizeH="0" baseline="0" dirty="0" smtClean="0">
                <a:ln>
                  <a:noFill/>
                </a:ln>
                <a:solidFill>
                  <a:srgbClr val="C00000"/>
                </a:solidFill>
                <a:effectLst/>
                <a:latin typeface="Arial" pitchFamily="34" charset="0"/>
                <a:ea typeface="Times New Roman" pitchFamily="18" charset="0"/>
              </a:rPr>
              <a:t> Пашкевич Тетяна Олександрівна</a:t>
            </a:r>
            <a:r>
              <a:rPr kumimoji="0" lang="uk-UA" sz="1600" b="0" i="0" u="none" strike="noStrike" cap="none" normalizeH="0" baseline="0" dirty="0" smtClean="0">
                <a:ln>
                  <a:noFill/>
                </a:ln>
                <a:solidFill>
                  <a:schemeClr val="tx1"/>
                </a:solidFill>
                <a:effectLst/>
                <a:latin typeface="Arial" pitchFamily="34" charset="0"/>
                <a:ea typeface="Times New Roman" pitchFamily="18" charset="0"/>
              </a:rPr>
              <a:t>, учениця 7 класу </a:t>
            </a:r>
            <a:r>
              <a:rPr kumimoji="0" lang="uk-UA" sz="1600" b="0" i="0" u="none" strike="noStrike" cap="none" normalizeH="0" baseline="0" dirty="0" err="1" smtClean="0">
                <a:ln>
                  <a:noFill/>
                </a:ln>
                <a:solidFill>
                  <a:schemeClr val="tx1"/>
                </a:solidFill>
                <a:effectLst/>
                <a:latin typeface="Arial" pitchFamily="34" charset="0"/>
                <a:ea typeface="Times New Roman" pitchFamily="18" charset="0"/>
              </a:rPr>
              <a:t>Шабського</a:t>
            </a:r>
            <a:r>
              <a:rPr kumimoji="0" lang="uk-UA" sz="1600" b="0" i="0" u="none" strike="noStrike" cap="none" normalizeH="0" baseline="0" dirty="0" smtClean="0">
                <a:ln>
                  <a:noFill/>
                </a:ln>
                <a:solidFill>
                  <a:schemeClr val="tx1"/>
                </a:solidFill>
                <a:effectLst/>
                <a:latin typeface="Arial" pitchFamily="34" charset="0"/>
                <a:ea typeface="Times New Roman" pitchFamily="18" charset="0"/>
              </a:rPr>
              <a:t> навчально-виховного комплексу «Загальноосвітня школа І-ІІІ ступенів – гімназія» Білгород-Дністровської районної ради </a:t>
            </a:r>
            <a:endParaRPr kumimoji="0" lang="ru-RU" sz="10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1143000" algn="l"/>
              </a:tabLst>
            </a:pPr>
            <a:r>
              <a:rPr kumimoji="0" lang="uk-UA" sz="1600" b="1" i="1" u="none" strike="noStrike" cap="none" normalizeH="0" baseline="0" dirty="0" smtClean="0">
                <a:ln>
                  <a:noFill/>
                </a:ln>
                <a:solidFill>
                  <a:srgbClr val="C00000"/>
                </a:solidFill>
                <a:effectLst/>
                <a:latin typeface="Arial" pitchFamily="34" charset="0"/>
                <a:ea typeface="Times New Roman" pitchFamily="18" charset="0"/>
              </a:rPr>
              <a:t> </a:t>
            </a:r>
            <a:r>
              <a:rPr kumimoji="0" lang="uk-UA" sz="1600" b="1" i="1" u="none" strike="noStrike" cap="none" normalizeH="0" baseline="0" dirty="0" err="1" smtClean="0">
                <a:ln>
                  <a:noFill/>
                </a:ln>
                <a:solidFill>
                  <a:srgbClr val="C00000"/>
                </a:solidFill>
                <a:effectLst/>
                <a:latin typeface="Arial" pitchFamily="34" charset="0"/>
                <a:ea typeface="Times New Roman" pitchFamily="18" charset="0"/>
              </a:rPr>
              <a:t>Шефер</a:t>
            </a:r>
            <a:r>
              <a:rPr kumimoji="0" lang="uk-UA" sz="1600" b="1" i="1" u="none" strike="noStrike" cap="none" normalizeH="0" baseline="0" dirty="0" smtClean="0">
                <a:ln>
                  <a:noFill/>
                </a:ln>
                <a:solidFill>
                  <a:srgbClr val="C00000"/>
                </a:solidFill>
                <a:effectLst/>
                <a:latin typeface="Arial" pitchFamily="34" charset="0"/>
                <a:ea typeface="Times New Roman" pitchFamily="18" charset="0"/>
              </a:rPr>
              <a:t> Поліна Володимирівна</a:t>
            </a:r>
            <a:r>
              <a:rPr kumimoji="0" lang="uk-UA" sz="1600" b="0" i="0" u="none" strike="noStrike" cap="none" normalizeH="0" baseline="0" dirty="0" smtClean="0">
                <a:ln>
                  <a:noFill/>
                </a:ln>
                <a:solidFill>
                  <a:schemeClr val="tx1"/>
                </a:solidFill>
                <a:effectLst/>
                <a:latin typeface="Arial" pitchFamily="34" charset="0"/>
                <a:ea typeface="Times New Roman" pitchFamily="18" charset="0"/>
              </a:rPr>
              <a:t>, учениця 7 класу Білгород-Дністровського навчально-виховного комплексу «загальноосвітня школа І ступеня – ліцей» Білгород-Дністровської міської ради </a:t>
            </a:r>
          </a:p>
          <a:p>
            <a:pPr marL="0" marR="0" lvl="0" indent="0" algn="just" defTabSz="914400" rtl="0" eaLnBrk="0" fontAlgn="base" latinLnBrk="0" hangingPunct="0">
              <a:lnSpc>
                <a:spcPct val="100000"/>
              </a:lnSpc>
              <a:spcBef>
                <a:spcPct val="0"/>
              </a:spcBef>
              <a:spcAft>
                <a:spcPct val="0"/>
              </a:spcAft>
              <a:buClrTx/>
              <a:buSzTx/>
              <a:buFontTx/>
              <a:buChar char="•"/>
              <a:tabLst>
                <a:tab pos="-1143000" algn="l"/>
              </a:tabLst>
            </a:pPr>
            <a:r>
              <a:rPr kumimoji="0" lang="uk-UA" sz="1600" b="1" i="1" u="none" strike="noStrike" cap="none" normalizeH="0" baseline="0" dirty="0" smtClean="0">
                <a:ln>
                  <a:noFill/>
                </a:ln>
                <a:solidFill>
                  <a:srgbClr val="C00000"/>
                </a:solidFill>
                <a:effectLst/>
                <a:latin typeface="Arial" pitchFamily="34" charset="0"/>
                <a:ea typeface="Times New Roman" pitchFamily="18" charset="0"/>
              </a:rPr>
              <a:t>Бойко Вікторія Сергіївна</a:t>
            </a:r>
            <a:r>
              <a:rPr kumimoji="0" lang="uk-UA" sz="1600" b="0" i="0" u="none" strike="noStrike" cap="none" normalizeH="0" baseline="0" dirty="0" smtClean="0">
                <a:ln>
                  <a:noFill/>
                </a:ln>
                <a:solidFill>
                  <a:schemeClr val="tx1"/>
                </a:solidFill>
                <a:effectLst/>
                <a:latin typeface="Arial" pitchFamily="34" charset="0"/>
                <a:ea typeface="Times New Roman" pitchFamily="18" charset="0"/>
              </a:rPr>
              <a:t>, учениця 11 класу Ізмаїльського загальноосвітнього політехнічного ліцею ІІ-ІІІ ступенів Ізмаїльської міської ради </a:t>
            </a:r>
            <a:endParaRPr kumimoji="0" lang="ru-RU" sz="10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1143000" algn="l"/>
              </a:tabLst>
            </a:pPr>
            <a:r>
              <a:rPr kumimoji="0" lang="uk-UA" sz="1600" b="1" i="1" u="none" strike="noStrike" cap="none" normalizeH="0" baseline="0" dirty="0" smtClean="0">
                <a:ln>
                  <a:noFill/>
                </a:ln>
                <a:solidFill>
                  <a:srgbClr val="C00000"/>
                </a:solidFill>
                <a:effectLst/>
                <a:latin typeface="Arial" pitchFamily="34" charset="0"/>
                <a:ea typeface="Times New Roman" pitchFamily="18" charset="0"/>
              </a:rPr>
              <a:t> </a:t>
            </a:r>
            <a:r>
              <a:rPr kumimoji="0" lang="uk-UA" sz="1600" b="1" i="1" u="none" strike="noStrike" cap="none" normalizeH="0" baseline="0" dirty="0" err="1" smtClean="0">
                <a:ln>
                  <a:noFill/>
                </a:ln>
                <a:solidFill>
                  <a:srgbClr val="C00000"/>
                </a:solidFill>
                <a:effectLst/>
                <a:latin typeface="Arial" pitchFamily="34" charset="0"/>
                <a:ea typeface="Times New Roman" pitchFamily="18" charset="0"/>
              </a:rPr>
              <a:t>Менчинська</a:t>
            </a:r>
            <a:r>
              <a:rPr kumimoji="0" lang="uk-UA" sz="1600" b="1" i="1" u="none" strike="noStrike" cap="none" normalizeH="0" baseline="0" dirty="0" smtClean="0">
                <a:ln>
                  <a:noFill/>
                </a:ln>
                <a:solidFill>
                  <a:srgbClr val="C00000"/>
                </a:solidFill>
                <a:effectLst/>
                <a:latin typeface="Arial" pitchFamily="34" charset="0"/>
                <a:ea typeface="Times New Roman" pitchFamily="18" charset="0"/>
              </a:rPr>
              <a:t> Юлія Сергіївна</a:t>
            </a:r>
            <a:r>
              <a:rPr kumimoji="0" lang="uk-UA" sz="1600" b="0" i="0" u="none" strike="noStrike" cap="none" normalizeH="0" baseline="0" dirty="0" smtClean="0">
                <a:ln>
                  <a:noFill/>
                </a:ln>
                <a:solidFill>
                  <a:schemeClr val="tx1"/>
                </a:solidFill>
                <a:effectLst/>
                <a:latin typeface="Arial" pitchFamily="34" charset="0"/>
                <a:ea typeface="Times New Roman" pitchFamily="18" charset="0"/>
              </a:rPr>
              <a:t>, учениця ІІІ курсу державного навчального закладу «Одеський центр професійно-технічної освіти» м. Одеси</a:t>
            </a:r>
            <a:endParaRPr kumimoji="0" lang="uk-UA" sz="20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Света\Рабочий стол\Рисунок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 name="TextBox 4"/>
          <p:cNvSpPr txBox="1">
            <a:spLocks noChangeArrowheads="1"/>
          </p:cNvSpPr>
          <p:nvPr/>
        </p:nvSpPr>
        <p:spPr bwMode="auto">
          <a:xfrm>
            <a:off x="2500298" y="1071546"/>
            <a:ext cx="5715040" cy="1015663"/>
          </a:xfrm>
          <a:prstGeom prst="rect">
            <a:avLst/>
          </a:prstGeom>
          <a:noFill/>
          <a:ln w="9525">
            <a:noFill/>
            <a:miter lim="800000"/>
            <a:headEnd/>
            <a:tailEnd/>
          </a:ln>
        </p:spPr>
        <p:txBody>
          <a:bodyPr wrap="square">
            <a:spAutoFit/>
          </a:bodyPr>
          <a:lstStyle/>
          <a:p>
            <a:r>
              <a:rPr lang="uk-UA" sz="2000" b="1" dirty="0">
                <a:latin typeface="Calibri" pitchFamily="34" charset="0"/>
              </a:rPr>
              <a:t>Переможці (І місце) – </a:t>
            </a:r>
          </a:p>
          <a:p>
            <a:r>
              <a:rPr lang="uk-UA" sz="2000" b="1" dirty="0">
                <a:latin typeface="Calibri" pitchFamily="34" charset="0"/>
              </a:rPr>
              <a:t>учасники церемонії нагородження </a:t>
            </a:r>
          </a:p>
          <a:p>
            <a:r>
              <a:rPr lang="uk-UA" sz="2000" b="1" dirty="0">
                <a:latin typeface="Calibri" pitchFamily="34" charset="0"/>
              </a:rPr>
              <a:t>в </a:t>
            </a:r>
            <a:r>
              <a:rPr lang="uk-UA" sz="2000" b="1" dirty="0" smtClean="0">
                <a:latin typeface="Calibri" pitchFamily="34" charset="0"/>
              </a:rPr>
              <a:t>Києві 22 травня 2018 року</a:t>
            </a:r>
            <a:endParaRPr lang="ru-RU" sz="2000" b="1" dirty="0">
              <a:latin typeface="Calibri" pitchFamily="34" charset="0"/>
            </a:endParaRPr>
          </a:p>
        </p:txBody>
      </p:sp>
      <p:pic>
        <p:nvPicPr>
          <p:cNvPr id="5" name="Рисунок 4" descr="C:\Documents and Settings\Света\Рабочий стол\IMG-1b3c9a8a2b0cdde80b6580071e3da321-V.jpg"/>
          <p:cNvPicPr/>
          <p:nvPr/>
        </p:nvPicPr>
        <p:blipFill>
          <a:blip r:embed="rId3" cstate="print"/>
          <a:srcRect r="4878"/>
          <a:stretch>
            <a:fillRect/>
          </a:stretch>
        </p:blipFill>
        <p:spPr bwMode="auto">
          <a:xfrm>
            <a:off x="1643042" y="2214554"/>
            <a:ext cx="5572164" cy="3357586"/>
          </a:xfrm>
          <a:prstGeom prst="rect">
            <a:avLst/>
          </a:prstGeom>
          <a:noFill/>
          <a:ln w="28575">
            <a:solidFill>
              <a:schemeClr val="accent2">
                <a:lumMod val="75000"/>
              </a:schemeClr>
            </a:solid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Света\Рабочий стол\Рисунок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1500188" y="1000125"/>
            <a:ext cx="7072312" cy="1384995"/>
          </a:xfrm>
          <a:prstGeom prst="rect">
            <a:avLst/>
          </a:prstGeom>
          <a:noFill/>
        </p:spPr>
        <p:txBody>
          <a:bodyPr>
            <a:spAutoFit/>
          </a:bodyPr>
          <a:lstStyle/>
          <a:p>
            <a:pPr algn="ctr" fontAlgn="auto">
              <a:spcBef>
                <a:spcPts val="0"/>
              </a:spcBef>
              <a:spcAft>
                <a:spcPts val="0"/>
              </a:spcAft>
              <a:defRPr/>
            </a:pPr>
            <a:r>
              <a:rPr lang="uk-UA" sz="2800" b="1" dirty="0">
                <a:solidFill>
                  <a:schemeClr val="accent6">
                    <a:lumMod val="50000"/>
                  </a:schemeClr>
                </a:solidFill>
                <a:latin typeface="+mn-lt"/>
              </a:rPr>
              <a:t>Х</a:t>
            </a:r>
            <a:r>
              <a:rPr lang="en-US" sz="2800" b="1" dirty="0">
                <a:solidFill>
                  <a:schemeClr val="accent6">
                    <a:lumMod val="50000"/>
                  </a:schemeClr>
                </a:solidFill>
                <a:latin typeface="+mn-lt"/>
              </a:rPr>
              <a:t>V</a:t>
            </a:r>
            <a:r>
              <a:rPr lang="uk-UA" sz="2800" b="1" dirty="0" smtClean="0">
                <a:solidFill>
                  <a:schemeClr val="accent6">
                    <a:lumMod val="50000"/>
                  </a:schemeClr>
                </a:solidFill>
                <a:latin typeface="+mn-lt"/>
              </a:rPr>
              <a:t>ІІІ </a:t>
            </a:r>
            <a:r>
              <a:rPr lang="uk-UA" sz="2800" b="1" dirty="0">
                <a:solidFill>
                  <a:schemeClr val="accent6">
                    <a:lumMod val="50000"/>
                  </a:schemeClr>
                </a:solidFill>
                <a:latin typeface="+mn-lt"/>
              </a:rPr>
              <a:t>Міжнародний  конкурс </a:t>
            </a:r>
          </a:p>
          <a:p>
            <a:pPr algn="ctr" fontAlgn="auto">
              <a:spcBef>
                <a:spcPts val="0"/>
              </a:spcBef>
              <a:spcAft>
                <a:spcPts val="0"/>
              </a:spcAft>
              <a:defRPr/>
            </a:pPr>
            <a:r>
              <a:rPr lang="uk-UA" sz="2800" b="1" dirty="0">
                <a:solidFill>
                  <a:schemeClr val="accent6">
                    <a:lumMod val="50000"/>
                  </a:schemeClr>
                </a:solidFill>
                <a:latin typeface="+mn-lt"/>
              </a:rPr>
              <a:t>з української мови </a:t>
            </a:r>
          </a:p>
          <a:p>
            <a:pPr algn="ctr" fontAlgn="auto">
              <a:spcBef>
                <a:spcPts val="0"/>
              </a:spcBef>
              <a:spcAft>
                <a:spcPts val="0"/>
              </a:spcAft>
              <a:defRPr/>
            </a:pPr>
            <a:r>
              <a:rPr lang="uk-UA" sz="2800" b="1" dirty="0">
                <a:solidFill>
                  <a:schemeClr val="accent6">
                    <a:lumMod val="50000"/>
                  </a:schemeClr>
                </a:solidFill>
                <a:latin typeface="+mn-lt"/>
              </a:rPr>
              <a:t>імені Петра </a:t>
            </a:r>
            <a:r>
              <a:rPr lang="uk-UA" sz="2800" b="1" dirty="0" err="1">
                <a:solidFill>
                  <a:schemeClr val="accent6">
                    <a:lumMod val="50000"/>
                  </a:schemeClr>
                </a:solidFill>
                <a:latin typeface="+mn-lt"/>
              </a:rPr>
              <a:t>Яцика</a:t>
            </a:r>
            <a:endParaRPr lang="ru-RU" sz="2800" dirty="0">
              <a:latin typeface="+mn-lt"/>
            </a:endParaRPr>
          </a:p>
        </p:txBody>
      </p:sp>
      <p:sp>
        <p:nvSpPr>
          <p:cNvPr id="4" name="TextBox 6"/>
          <p:cNvSpPr txBox="1">
            <a:spLocks noChangeArrowheads="1"/>
          </p:cNvSpPr>
          <p:nvPr/>
        </p:nvSpPr>
        <p:spPr bwMode="auto">
          <a:xfrm>
            <a:off x="1285875" y="2786063"/>
            <a:ext cx="7215188" cy="2308324"/>
          </a:xfrm>
          <a:prstGeom prst="rect">
            <a:avLst/>
          </a:prstGeom>
          <a:noFill/>
          <a:ln w="9525">
            <a:noFill/>
            <a:miter lim="800000"/>
            <a:headEnd/>
            <a:tailEnd/>
          </a:ln>
        </p:spPr>
        <p:txBody>
          <a:bodyPr>
            <a:spAutoFit/>
          </a:bodyPr>
          <a:lstStyle/>
          <a:p>
            <a:pPr>
              <a:buFont typeface="Arial" charset="0"/>
              <a:buChar char="•"/>
            </a:pPr>
            <a:r>
              <a:rPr lang="uk-UA" b="1" dirty="0">
                <a:solidFill>
                  <a:srgbClr val="002060"/>
                </a:solidFill>
                <a:latin typeface="Calibri" pitchFamily="34" charset="0"/>
              </a:rPr>
              <a:t> </a:t>
            </a:r>
            <a:r>
              <a:rPr lang="uk-UA" b="1" u="sng" dirty="0">
                <a:solidFill>
                  <a:srgbClr val="002060"/>
                </a:solidFill>
                <a:latin typeface="Calibri" pitchFamily="34" charset="0"/>
              </a:rPr>
              <a:t>09 листопада </a:t>
            </a:r>
            <a:r>
              <a:rPr lang="uk-UA" b="1" u="sng" dirty="0" smtClean="0">
                <a:solidFill>
                  <a:srgbClr val="002060"/>
                </a:solidFill>
                <a:latin typeface="Calibri" pitchFamily="34" charset="0"/>
              </a:rPr>
              <a:t>2017 </a:t>
            </a:r>
            <a:r>
              <a:rPr lang="uk-UA" b="1" u="sng" dirty="0">
                <a:solidFill>
                  <a:srgbClr val="002060"/>
                </a:solidFill>
                <a:latin typeface="Calibri" pitchFamily="34" charset="0"/>
              </a:rPr>
              <a:t>року </a:t>
            </a:r>
            <a:r>
              <a:rPr lang="uk-UA" b="1" dirty="0">
                <a:latin typeface="Calibri" pitchFamily="34" charset="0"/>
              </a:rPr>
              <a:t>– урочисте відкриття Конкурсу.</a:t>
            </a:r>
          </a:p>
          <a:p>
            <a:pPr>
              <a:buFont typeface="Arial" charset="0"/>
              <a:buChar char="•"/>
            </a:pPr>
            <a:r>
              <a:rPr lang="uk-UA" b="1" dirty="0">
                <a:solidFill>
                  <a:srgbClr val="002060"/>
                </a:solidFill>
                <a:latin typeface="Calibri" pitchFamily="34" charset="0"/>
              </a:rPr>
              <a:t> </a:t>
            </a:r>
            <a:r>
              <a:rPr lang="uk-UA" b="1" u="sng" dirty="0" smtClean="0">
                <a:solidFill>
                  <a:srgbClr val="002060"/>
                </a:solidFill>
                <a:latin typeface="Calibri" pitchFamily="34" charset="0"/>
              </a:rPr>
              <a:t>09 </a:t>
            </a:r>
            <a:r>
              <a:rPr lang="uk-UA" b="1" u="sng" dirty="0">
                <a:solidFill>
                  <a:srgbClr val="002060"/>
                </a:solidFill>
                <a:latin typeface="Calibri" pitchFamily="34" charset="0"/>
              </a:rPr>
              <a:t>грудня </a:t>
            </a:r>
            <a:r>
              <a:rPr lang="uk-UA" b="1" u="sng" dirty="0" smtClean="0">
                <a:solidFill>
                  <a:srgbClr val="002060"/>
                </a:solidFill>
                <a:latin typeface="Calibri" pitchFamily="34" charset="0"/>
              </a:rPr>
              <a:t>2017 </a:t>
            </a:r>
            <a:r>
              <a:rPr lang="uk-UA" b="1" u="sng" dirty="0">
                <a:solidFill>
                  <a:srgbClr val="002060"/>
                </a:solidFill>
                <a:latin typeface="Calibri" pitchFamily="34" charset="0"/>
              </a:rPr>
              <a:t>року. </a:t>
            </a:r>
            <a:r>
              <a:rPr lang="uk-UA" b="1" dirty="0">
                <a:latin typeface="Calibri" pitchFamily="34" charset="0"/>
              </a:rPr>
              <a:t>Одеська загальноосвітня школа №1 І – ІІІ ступенів Одеської міської ради Одеської області. </a:t>
            </a:r>
          </a:p>
          <a:p>
            <a:r>
              <a:rPr lang="uk-UA" b="1" dirty="0" smtClean="0">
                <a:latin typeface="Calibri" pitchFamily="34" charset="0"/>
              </a:rPr>
              <a:t>ІІІ </a:t>
            </a:r>
            <a:r>
              <a:rPr lang="uk-UA" b="1" dirty="0">
                <a:latin typeface="Calibri" pitchFamily="34" charset="0"/>
              </a:rPr>
              <a:t>(ІІ) (обласний) етап Конкурсу.</a:t>
            </a:r>
          </a:p>
          <a:p>
            <a:r>
              <a:rPr lang="uk-UA" b="1" dirty="0">
                <a:latin typeface="Calibri" pitchFamily="34" charset="0"/>
              </a:rPr>
              <a:t>   </a:t>
            </a:r>
            <a:r>
              <a:rPr lang="uk-UA" b="1" dirty="0" smtClean="0">
                <a:latin typeface="Calibri" pitchFamily="34" charset="0"/>
              </a:rPr>
              <a:t>338 учасників, </a:t>
            </a:r>
            <a:r>
              <a:rPr lang="uk-UA" b="1" dirty="0">
                <a:latin typeface="Calibri" pitchFamily="34" charset="0"/>
              </a:rPr>
              <a:t>із них</a:t>
            </a:r>
          </a:p>
          <a:p>
            <a:r>
              <a:rPr lang="uk-UA" b="1" dirty="0">
                <a:latin typeface="Calibri" pitchFamily="34" charset="0"/>
              </a:rPr>
              <a:t>     - </a:t>
            </a:r>
            <a:r>
              <a:rPr lang="uk-UA" b="1" dirty="0" smtClean="0">
                <a:latin typeface="Calibri" pitchFamily="34" charset="0"/>
              </a:rPr>
              <a:t>257 учнів 3-11 </a:t>
            </a:r>
            <a:r>
              <a:rPr lang="uk-UA" b="1" dirty="0">
                <a:latin typeface="Calibri" pitchFamily="34" charset="0"/>
              </a:rPr>
              <a:t>класів загальноосвітніх навчальних закладів, </a:t>
            </a:r>
          </a:p>
          <a:p>
            <a:r>
              <a:rPr lang="uk-UA" b="1" dirty="0">
                <a:latin typeface="Calibri" pitchFamily="34" charset="0"/>
              </a:rPr>
              <a:t>     - </a:t>
            </a:r>
            <a:r>
              <a:rPr lang="uk-UA" b="1" dirty="0" smtClean="0">
                <a:latin typeface="Calibri" pitchFamily="34" charset="0"/>
              </a:rPr>
              <a:t>27 </a:t>
            </a:r>
            <a:r>
              <a:rPr lang="uk-UA" b="1" dirty="0">
                <a:latin typeface="Calibri" pitchFamily="34" charset="0"/>
              </a:rPr>
              <a:t>учнів професійно-технічних навчальних закладів, </a:t>
            </a:r>
          </a:p>
          <a:p>
            <a:r>
              <a:rPr lang="uk-UA" b="1" dirty="0">
                <a:latin typeface="Calibri" pitchFamily="34" charset="0"/>
              </a:rPr>
              <a:t>     - </a:t>
            </a:r>
            <a:r>
              <a:rPr lang="uk-UA" b="1" dirty="0" smtClean="0">
                <a:latin typeface="Calibri" pitchFamily="34" charset="0"/>
              </a:rPr>
              <a:t>79 </a:t>
            </a:r>
            <a:r>
              <a:rPr lang="uk-UA" b="1" dirty="0">
                <a:latin typeface="Calibri" pitchFamily="34" charset="0"/>
              </a:rPr>
              <a:t>студентів вищих навчальних </a:t>
            </a:r>
            <a:r>
              <a:rPr lang="uk-UA" b="1" dirty="0" smtClean="0">
                <a:latin typeface="Calibri" pitchFamily="34" charset="0"/>
              </a:rPr>
              <a:t>закладів</a:t>
            </a:r>
            <a:endParaRPr lang="uk-UA" b="1" dirty="0">
              <a:latin typeface="Calibri" pitchFamily="34" charset="0"/>
            </a:endParaRPr>
          </a:p>
        </p:txBody>
      </p:sp>
      <p:sp>
        <p:nvSpPr>
          <p:cNvPr id="5" name="TextBox 4"/>
          <p:cNvSpPr txBox="1"/>
          <p:nvPr/>
        </p:nvSpPr>
        <p:spPr>
          <a:xfrm>
            <a:off x="1285852" y="5357826"/>
            <a:ext cx="5857916" cy="369332"/>
          </a:xfrm>
          <a:prstGeom prst="rect">
            <a:avLst/>
          </a:prstGeom>
          <a:noFill/>
        </p:spPr>
        <p:txBody>
          <a:bodyPr wrap="square" rtlCol="0">
            <a:spAutoFit/>
          </a:bodyPr>
          <a:lstStyle/>
          <a:p>
            <a:r>
              <a:rPr lang="uk-UA" b="1" dirty="0" smtClean="0">
                <a:solidFill>
                  <a:srgbClr val="C00000"/>
                </a:solidFill>
                <a:latin typeface="Calibri" pitchFamily="34" charset="0"/>
              </a:rPr>
              <a:t>ПЕРЕМОЖЦІ ІІІ (обласного) етапу – 42 учасники</a:t>
            </a:r>
            <a:endParaRPr lang="uk-UA"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Света\Рабочий стол\Рисунок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 name="Заголовок 1"/>
          <p:cNvSpPr txBox="1">
            <a:spLocks/>
          </p:cNvSpPr>
          <p:nvPr/>
        </p:nvSpPr>
        <p:spPr>
          <a:xfrm>
            <a:off x="2857488" y="1071546"/>
            <a:ext cx="4572032" cy="582594"/>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2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uk-UA" sz="2700" b="1" i="0" u="none" strike="noStrike" kern="1200" cap="none" spc="0" normalizeH="0" baseline="0" noProof="0" dirty="0" smtClean="0">
                <a:ln>
                  <a:noFill/>
                </a:ln>
                <a:solidFill>
                  <a:srgbClr val="FF0000"/>
                </a:solidFill>
                <a:effectLst/>
                <a:uLnTx/>
                <a:uFillTx/>
                <a:latin typeface="Calibri" pitchFamily="34" charset="0"/>
                <a:ea typeface="+mn-ea"/>
                <a:cs typeface="+mn-cs"/>
              </a:rPr>
              <a:t/>
            </a:r>
            <a:br>
              <a:rPr kumimoji="0" lang="uk-UA" sz="2700" b="1" i="0" u="none" strike="noStrike" kern="1200" cap="none" spc="0" normalizeH="0" baseline="0" noProof="0" dirty="0" smtClean="0">
                <a:ln>
                  <a:noFill/>
                </a:ln>
                <a:solidFill>
                  <a:srgbClr val="FF0000"/>
                </a:solidFill>
                <a:effectLst/>
                <a:uLnTx/>
                <a:uFillTx/>
                <a:latin typeface="Calibri" pitchFamily="34" charset="0"/>
                <a:ea typeface="+mn-ea"/>
                <a:cs typeface="+mn-cs"/>
              </a:rPr>
            </a:br>
            <a:r>
              <a:rPr kumimoji="0" lang="uk-UA" sz="2700" b="1" i="0" u="none" strike="noStrike" kern="1200" cap="none" spc="0" normalizeH="0" baseline="0" noProof="0" dirty="0" smtClean="0">
                <a:ln>
                  <a:noFill/>
                </a:ln>
                <a:solidFill>
                  <a:srgbClr val="FF0000"/>
                </a:solidFill>
                <a:effectLst/>
                <a:uLnTx/>
                <a:uFillTx/>
                <a:latin typeface="Calibri" pitchFamily="34" charset="0"/>
                <a:ea typeface="+mn-ea"/>
                <a:cs typeface="+mn-cs"/>
              </a:rPr>
              <a:t/>
            </a:r>
            <a:br>
              <a:rPr kumimoji="0" lang="uk-UA" sz="2700" b="1" i="0" u="none" strike="noStrike" kern="1200" cap="none" spc="0" normalizeH="0" baseline="0" noProof="0" dirty="0" smtClean="0">
                <a:ln>
                  <a:noFill/>
                </a:ln>
                <a:solidFill>
                  <a:srgbClr val="FF0000"/>
                </a:solidFill>
                <a:effectLst/>
                <a:uLnTx/>
                <a:uFillTx/>
                <a:latin typeface="Calibri" pitchFamily="34" charset="0"/>
                <a:ea typeface="+mn-ea"/>
                <a:cs typeface="+mn-cs"/>
              </a:rPr>
            </a:br>
            <a:r>
              <a:rPr kumimoji="0" lang="uk-UA" sz="9600" b="1" i="0" u="none" strike="noStrike" kern="1200" cap="none" spc="0" normalizeH="0" baseline="0" noProof="0" dirty="0" smtClean="0">
                <a:ln>
                  <a:noFill/>
                </a:ln>
                <a:solidFill>
                  <a:srgbClr val="FF0000"/>
                </a:solidFill>
                <a:effectLst/>
                <a:uLnTx/>
                <a:uFillTx/>
                <a:latin typeface="Calibri" pitchFamily="34" charset="0"/>
                <a:ea typeface="+mn-ea"/>
                <a:cs typeface="+mn-cs"/>
              </a:rPr>
              <a:t>Переможці І</a:t>
            </a:r>
            <a:r>
              <a:rPr kumimoji="0" lang="en-US" sz="9600" b="1" i="0" u="none" strike="noStrike" kern="1200" cap="none" spc="0" normalizeH="0" baseline="0" noProof="0" dirty="0" smtClean="0">
                <a:ln>
                  <a:noFill/>
                </a:ln>
                <a:solidFill>
                  <a:srgbClr val="FF0000"/>
                </a:solidFill>
                <a:effectLst/>
                <a:uLnTx/>
                <a:uFillTx/>
                <a:latin typeface="Calibri" pitchFamily="34" charset="0"/>
                <a:ea typeface="+mn-ea"/>
                <a:cs typeface="+mn-cs"/>
              </a:rPr>
              <a:t>V</a:t>
            </a:r>
            <a:r>
              <a:rPr kumimoji="0" lang="uk-UA" sz="9600" b="1" i="0" u="none" strike="noStrike" kern="1200" cap="none" spc="0" normalizeH="0" baseline="0" noProof="0" dirty="0" smtClean="0">
                <a:ln>
                  <a:noFill/>
                </a:ln>
                <a:solidFill>
                  <a:srgbClr val="FF0000"/>
                </a:solidFill>
                <a:effectLst/>
                <a:uLnTx/>
                <a:uFillTx/>
                <a:latin typeface="Calibri" pitchFamily="34" charset="0"/>
                <a:ea typeface="+mn-ea"/>
                <a:cs typeface="+mn-cs"/>
              </a:rPr>
              <a:t> етапу:</a:t>
            </a:r>
            <a:r>
              <a:rPr kumimoji="0" lang="uk-UA" sz="9600" b="1" i="1" u="none" strike="noStrike" kern="1200" cap="none" spc="0" normalizeH="0" baseline="0" noProof="0" dirty="0" smtClean="0">
                <a:ln>
                  <a:noFill/>
                </a:ln>
                <a:solidFill>
                  <a:srgbClr val="FF0000"/>
                </a:solidFill>
                <a:effectLst/>
                <a:uLnTx/>
                <a:uFillTx/>
                <a:latin typeface="Calibri" pitchFamily="34" charset="0"/>
                <a:ea typeface="+mn-ea"/>
                <a:cs typeface="+mn-cs"/>
              </a:rPr>
              <a:t> </a:t>
            </a:r>
            <a:r>
              <a:rPr kumimoji="0" lang="ru-RU" sz="4400" b="0" i="0" u="none" strike="noStrike" kern="1200" cap="none" spc="0" normalizeH="0" baseline="0" noProof="0" dirty="0" smtClean="0">
                <a:ln>
                  <a:noFill/>
                </a:ln>
                <a:solidFill>
                  <a:srgbClr val="FF0000"/>
                </a:solidFill>
                <a:effectLst/>
                <a:uLnTx/>
                <a:uFillTx/>
                <a:latin typeface="Calibri" pitchFamily="34" charset="0"/>
                <a:ea typeface="+mn-ea"/>
                <a:cs typeface="+mn-cs"/>
              </a:rPr>
              <a:t/>
            </a:r>
            <a:br>
              <a:rPr kumimoji="0" lang="ru-RU" sz="4400" b="0" i="0" u="none" strike="noStrike" kern="1200" cap="none" spc="0" normalizeH="0" baseline="0" noProof="0" dirty="0" smtClean="0">
                <a:ln>
                  <a:noFill/>
                </a:ln>
                <a:solidFill>
                  <a:srgbClr val="FF0000"/>
                </a:solidFill>
                <a:effectLst/>
                <a:uLnTx/>
                <a:uFillTx/>
                <a:latin typeface="Calibri" pitchFamily="34" charset="0"/>
                <a:ea typeface="+mn-ea"/>
                <a:cs typeface="+mn-cs"/>
              </a:rPr>
            </a:br>
            <a:endParaRPr kumimoji="0" lang="uk-UA" sz="4400" b="0" i="0" u="none" strike="noStrike" kern="1200" cap="none" spc="0" normalizeH="0" baseline="0" noProof="0" dirty="0">
              <a:ln>
                <a:noFill/>
              </a:ln>
              <a:solidFill>
                <a:schemeClr val="dk1"/>
              </a:solidFill>
              <a:effectLst/>
              <a:uLnTx/>
              <a:uFillTx/>
              <a:latin typeface="+mn-lt"/>
              <a:ea typeface="+mn-ea"/>
              <a:cs typeface="+mn-cs"/>
            </a:endParaRPr>
          </a:p>
        </p:txBody>
      </p:sp>
      <p:sp>
        <p:nvSpPr>
          <p:cNvPr id="28673" name="Rectangle 1"/>
          <p:cNvSpPr>
            <a:spLocks noChangeArrowheads="1"/>
          </p:cNvSpPr>
          <p:nvPr/>
        </p:nvSpPr>
        <p:spPr bwMode="auto">
          <a:xfrm>
            <a:off x="1214414" y="2214554"/>
            <a:ext cx="7786742"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49263" algn="just" fontAlgn="base">
              <a:spcBef>
                <a:spcPct val="0"/>
              </a:spcBef>
              <a:spcAft>
                <a:spcPct val="0"/>
              </a:spcAft>
              <a:buFont typeface="Arial" pitchFamily="34" charset="0"/>
              <a:buChar char="•"/>
            </a:pPr>
            <a:r>
              <a:rPr lang="uk-UA" sz="1600" b="1" i="1" dirty="0" smtClean="0">
                <a:solidFill>
                  <a:srgbClr val="C00000"/>
                </a:solidFill>
                <a:latin typeface="Arial" pitchFamily="34" charset="0"/>
                <a:ea typeface="Times New Roman" pitchFamily="18" charset="0"/>
              </a:rPr>
              <a:t>Гонтаренко </a:t>
            </a:r>
            <a:r>
              <a:rPr lang="uk-UA" sz="1600" b="1" i="1" dirty="0" err="1" smtClean="0">
                <a:solidFill>
                  <a:srgbClr val="C00000"/>
                </a:solidFill>
                <a:latin typeface="Arial" pitchFamily="34" charset="0"/>
                <a:ea typeface="Times New Roman" pitchFamily="18" charset="0"/>
              </a:rPr>
              <a:t>Соф’я</a:t>
            </a:r>
            <a:r>
              <a:rPr lang="uk-UA" sz="1600" b="1" i="1" dirty="0" smtClean="0">
                <a:solidFill>
                  <a:srgbClr val="C00000"/>
                </a:solidFill>
                <a:latin typeface="Arial" pitchFamily="34" charset="0"/>
                <a:ea typeface="Times New Roman" pitchFamily="18" charset="0"/>
              </a:rPr>
              <a:t> Ігорівна</a:t>
            </a:r>
            <a:r>
              <a:rPr lang="uk-UA" sz="1600" dirty="0" smtClean="0">
                <a:latin typeface="Arial" pitchFamily="34" charset="0"/>
                <a:ea typeface="Times New Roman" pitchFamily="18" charset="0"/>
              </a:rPr>
              <a:t>, учениця 4 класу Одеської спеціалізованої школи №54 І ступеня з поглибленим вивченням англійської мови Одеської міської ради (учитель </a:t>
            </a:r>
            <a:r>
              <a:rPr lang="uk-UA" sz="1600" dirty="0" err="1" smtClean="0">
                <a:latin typeface="Arial" pitchFamily="34" charset="0"/>
                <a:ea typeface="Times New Roman" pitchFamily="18" charset="0"/>
              </a:rPr>
              <a:t>Сапожнікова</a:t>
            </a:r>
            <a:r>
              <a:rPr lang="uk-UA" sz="1600" dirty="0" smtClean="0">
                <a:latin typeface="Arial" pitchFamily="34" charset="0"/>
                <a:ea typeface="Times New Roman" pitchFamily="18" charset="0"/>
              </a:rPr>
              <a:t> Лариса Олегівна) – </a:t>
            </a:r>
            <a:r>
              <a:rPr lang="uk-UA" sz="1600" b="1" dirty="0" smtClean="0">
                <a:latin typeface="Arial" pitchFamily="34" charset="0"/>
                <a:ea typeface="Times New Roman" pitchFamily="18" charset="0"/>
              </a:rPr>
              <a:t>І місце</a:t>
            </a:r>
          </a:p>
          <a:p>
            <a:pPr indent="449263" algn="just" fontAlgn="base">
              <a:spcBef>
                <a:spcPct val="0"/>
              </a:spcBef>
              <a:spcAft>
                <a:spcPct val="0"/>
              </a:spcAft>
              <a:buFont typeface="Arial" pitchFamily="34" charset="0"/>
              <a:buChar char="•"/>
            </a:pPr>
            <a:r>
              <a:rPr kumimoji="0" lang="uk-UA" sz="1600" b="1" i="1" u="none" strike="noStrike" cap="none" normalizeH="0" baseline="0" dirty="0" smtClean="0">
                <a:ln>
                  <a:noFill/>
                </a:ln>
                <a:solidFill>
                  <a:srgbClr val="C00000"/>
                </a:solidFill>
                <a:effectLst/>
                <a:latin typeface="Arial" pitchFamily="34" charset="0"/>
                <a:ea typeface="Times New Roman" pitchFamily="18" charset="0"/>
              </a:rPr>
              <a:t>Барановський Владислав Юрійович</a:t>
            </a:r>
            <a:r>
              <a:rPr kumimoji="0" lang="uk-UA" sz="1600" b="0" i="0" u="none" strike="noStrike" cap="none" normalizeH="0" baseline="0" dirty="0" smtClean="0">
                <a:ln>
                  <a:noFill/>
                </a:ln>
                <a:solidFill>
                  <a:schemeClr val="tx1"/>
                </a:solidFill>
                <a:effectLst/>
                <a:latin typeface="Arial" pitchFamily="34" charset="0"/>
                <a:ea typeface="Times New Roman" pitchFamily="18" charset="0"/>
              </a:rPr>
              <a:t>, учень 3 класу Одеської спеціалізованої школи №69 І-ІІІ ступенів з поглибленим вивченням англійської мови Одеської міської ради (учитель </a:t>
            </a:r>
            <a:r>
              <a:rPr kumimoji="0" lang="uk-UA" sz="1600" b="0" i="0" u="none" strike="noStrike" cap="none" normalizeH="0" baseline="0" dirty="0" err="1" smtClean="0">
                <a:ln>
                  <a:noFill/>
                </a:ln>
                <a:solidFill>
                  <a:schemeClr val="tx1"/>
                </a:solidFill>
                <a:effectLst/>
                <a:latin typeface="Arial" pitchFamily="34" charset="0"/>
                <a:ea typeface="Times New Roman" pitchFamily="18" charset="0"/>
              </a:rPr>
              <a:t>Рудько</a:t>
            </a:r>
            <a:r>
              <a:rPr kumimoji="0" lang="uk-UA" sz="1600" b="0" i="0" u="none" strike="noStrike" cap="none" normalizeH="0" baseline="0" dirty="0" smtClean="0">
                <a:ln>
                  <a:noFill/>
                </a:ln>
                <a:solidFill>
                  <a:schemeClr val="tx1"/>
                </a:solidFill>
                <a:effectLst/>
                <a:latin typeface="Arial" pitchFamily="34" charset="0"/>
                <a:ea typeface="Times New Roman" pitchFamily="18" charset="0"/>
              </a:rPr>
              <a:t> Галина Степанівна) –  </a:t>
            </a:r>
            <a:r>
              <a:rPr kumimoji="0" lang="uk-UA" sz="1600" b="1" i="0" u="none" strike="noStrike" cap="none" normalizeH="0" baseline="0" dirty="0" smtClean="0">
                <a:ln>
                  <a:noFill/>
                </a:ln>
                <a:solidFill>
                  <a:schemeClr val="tx1"/>
                </a:solidFill>
                <a:effectLst/>
                <a:latin typeface="Arial" pitchFamily="34" charset="0"/>
                <a:ea typeface="Times New Roman" pitchFamily="18" charset="0"/>
              </a:rPr>
              <a:t>ІІ місце</a:t>
            </a:r>
          </a:p>
          <a:p>
            <a:pPr indent="449263" algn="just" fontAlgn="base">
              <a:spcBef>
                <a:spcPct val="0"/>
              </a:spcBef>
              <a:spcAft>
                <a:spcPct val="0"/>
              </a:spcAft>
              <a:buFont typeface="Arial" pitchFamily="34" charset="0"/>
              <a:buChar char="•"/>
            </a:pPr>
            <a:r>
              <a:rPr kumimoji="0" lang="uk-UA" sz="1600" b="1" i="1" u="none" strike="noStrike" cap="none" normalizeH="0" baseline="0" dirty="0" err="1" smtClean="0">
                <a:ln>
                  <a:noFill/>
                </a:ln>
                <a:solidFill>
                  <a:srgbClr val="C00000"/>
                </a:solidFill>
                <a:effectLst/>
                <a:latin typeface="Arial" pitchFamily="34" charset="0"/>
                <a:ea typeface="Times New Roman" pitchFamily="18" charset="0"/>
              </a:rPr>
              <a:t>Григорчук</a:t>
            </a:r>
            <a:r>
              <a:rPr kumimoji="0" lang="uk-UA" sz="1600" b="1" i="1" u="none" strike="noStrike" cap="none" normalizeH="0" baseline="0" dirty="0" smtClean="0">
                <a:ln>
                  <a:noFill/>
                </a:ln>
                <a:solidFill>
                  <a:srgbClr val="C00000"/>
                </a:solidFill>
                <a:effectLst/>
                <a:latin typeface="Arial" pitchFamily="34" charset="0"/>
                <a:ea typeface="Times New Roman" pitchFamily="18" charset="0"/>
              </a:rPr>
              <a:t> Анастасія Вікторівна</a:t>
            </a:r>
            <a:r>
              <a:rPr kumimoji="0" lang="uk-UA" sz="1600" b="0" i="0" u="none" strike="noStrike" cap="none" normalizeH="0" baseline="0" dirty="0" smtClean="0">
                <a:ln>
                  <a:noFill/>
                </a:ln>
                <a:solidFill>
                  <a:schemeClr val="tx1"/>
                </a:solidFill>
                <a:effectLst/>
                <a:latin typeface="Arial" pitchFamily="34" charset="0"/>
                <a:ea typeface="Times New Roman" pitchFamily="18" charset="0"/>
              </a:rPr>
              <a:t>, учениця 8 класу Чорноморської гімназії №1 Чорноморської міської ради (учитель </a:t>
            </a:r>
            <a:r>
              <a:rPr kumimoji="0" lang="uk-UA" sz="1600" b="0" i="0" u="none" strike="noStrike" cap="none" normalizeH="0" baseline="0" dirty="0" err="1" smtClean="0">
                <a:ln>
                  <a:noFill/>
                </a:ln>
                <a:solidFill>
                  <a:schemeClr val="tx1"/>
                </a:solidFill>
                <a:effectLst/>
                <a:latin typeface="Arial" pitchFamily="34" charset="0"/>
                <a:ea typeface="Times New Roman" pitchFamily="18" charset="0"/>
              </a:rPr>
              <a:t>Верготі</a:t>
            </a:r>
            <a:r>
              <a:rPr kumimoji="0" lang="uk-UA" sz="1600" b="0" i="0" u="none" strike="noStrike" cap="none" normalizeH="0" baseline="0" dirty="0" smtClean="0">
                <a:ln>
                  <a:noFill/>
                </a:ln>
                <a:solidFill>
                  <a:schemeClr val="tx1"/>
                </a:solidFill>
                <a:effectLst/>
                <a:latin typeface="Arial" pitchFamily="34" charset="0"/>
                <a:ea typeface="Times New Roman" pitchFamily="18" charset="0"/>
              </a:rPr>
              <a:t> Лідія </a:t>
            </a:r>
            <a:r>
              <a:rPr kumimoji="0" lang="uk-UA" sz="1600" b="0" i="0" u="none" strike="noStrike" cap="none" normalizeH="0" baseline="0" dirty="0" err="1" smtClean="0">
                <a:ln>
                  <a:noFill/>
                </a:ln>
                <a:solidFill>
                  <a:schemeClr val="tx1"/>
                </a:solidFill>
                <a:effectLst/>
                <a:latin typeface="Arial" pitchFamily="34" charset="0"/>
                <a:ea typeface="Times New Roman" pitchFamily="18" charset="0"/>
              </a:rPr>
              <a:t>Танасіївна</a:t>
            </a:r>
            <a:r>
              <a:rPr kumimoji="0" lang="uk-UA" sz="1600" b="0" i="0" u="none" strike="noStrike" cap="none" normalizeH="0" baseline="0" dirty="0" smtClean="0">
                <a:ln>
                  <a:noFill/>
                </a:ln>
                <a:solidFill>
                  <a:schemeClr val="tx1"/>
                </a:solidFill>
                <a:effectLst/>
                <a:latin typeface="Arial" pitchFamily="34" charset="0"/>
                <a:ea typeface="Times New Roman" pitchFamily="18" charset="0"/>
              </a:rPr>
              <a:t>) – </a:t>
            </a:r>
            <a:r>
              <a:rPr kumimoji="0" lang="uk-UA" sz="1600" b="1" i="0" u="none" strike="noStrike" cap="none" normalizeH="0" baseline="0" dirty="0" smtClean="0">
                <a:ln>
                  <a:noFill/>
                </a:ln>
                <a:solidFill>
                  <a:schemeClr val="tx1"/>
                </a:solidFill>
                <a:effectLst/>
                <a:latin typeface="Arial" pitchFamily="34" charset="0"/>
                <a:ea typeface="Times New Roman" pitchFamily="18" charset="0"/>
              </a:rPr>
              <a:t>ІІ місце</a:t>
            </a:r>
            <a:endParaRPr lang="ru-RU" sz="1000" dirty="0" smtClean="0">
              <a:latin typeface="Arial" pitchFamily="34" charset="0"/>
              <a:ea typeface="Times New Roman" pitchFamily="18" charset="0"/>
            </a:endParaRPr>
          </a:p>
          <a:p>
            <a:pPr indent="449263" algn="just" fontAlgn="base">
              <a:spcBef>
                <a:spcPct val="0"/>
              </a:spcBef>
              <a:spcAft>
                <a:spcPct val="0"/>
              </a:spcAft>
              <a:buFont typeface="Arial" pitchFamily="34" charset="0"/>
              <a:buChar char="•"/>
            </a:pPr>
            <a:r>
              <a:rPr lang="uk-UA" sz="1600" b="1" i="1" dirty="0" smtClean="0">
                <a:solidFill>
                  <a:srgbClr val="C00000"/>
                </a:solidFill>
                <a:latin typeface="Arial" pitchFamily="34" charset="0"/>
                <a:ea typeface="Times New Roman" pitchFamily="18" charset="0"/>
              </a:rPr>
              <a:t>Чабан Юлія Олександрівна</a:t>
            </a:r>
            <a:r>
              <a:rPr lang="uk-UA" sz="1600" dirty="0" smtClean="0">
                <a:latin typeface="Arial" pitchFamily="34" charset="0"/>
                <a:ea typeface="Times New Roman" pitchFamily="18" charset="0"/>
              </a:rPr>
              <a:t>, учениця 11 класу загальноосвітньої школи І-ІІІ ступенів №3 м. Березівки (учитель Савіна Тетяна Григорівна) – </a:t>
            </a:r>
            <a:r>
              <a:rPr lang="uk-UA" sz="1600" b="1" dirty="0" smtClean="0">
                <a:latin typeface="Arial" pitchFamily="34" charset="0"/>
                <a:ea typeface="Times New Roman" pitchFamily="18" charset="0"/>
              </a:rPr>
              <a:t>ІІ місце</a:t>
            </a:r>
            <a:r>
              <a:rPr lang="uk-UA" sz="1600" dirty="0" smtClean="0">
                <a:latin typeface="Arial" pitchFamily="34" charset="0"/>
                <a:ea typeface="Times New Roman" pitchFamily="18" charset="0"/>
              </a:rPr>
              <a:t> </a:t>
            </a:r>
            <a:endParaRPr lang="uk-UA" sz="2000" dirty="0" smtClean="0">
              <a:latin typeface="Arial" pitchFamily="34" charset="0"/>
            </a:endParaRPr>
          </a:p>
          <a:p>
            <a:pPr indent="449263" algn="just" fontAlgn="base">
              <a:spcBef>
                <a:spcPct val="0"/>
              </a:spcBef>
              <a:spcAft>
                <a:spcPct val="0"/>
              </a:spcAft>
              <a:buFont typeface="Arial" pitchFamily="34" charset="0"/>
              <a:buChar char="•"/>
            </a:pPr>
            <a:r>
              <a:rPr kumimoji="0" lang="uk-UA" sz="1600" b="1" i="1" u="none" strike="noStrike" cap="none" normalizeH="0" baseline="0" dirty="0" err="1" smtClean="0">
                <a:ln>
                  <a:noFill/>
                </a:ln>
                <a:solidFill>
                  <a:srgbClr val="C00000"/>
                </a:solidFill>
                <a:effectLst/>
                <a:latin typeface="Arial" pitchFamily="34" charset="0"/>
                <a:ea typeface="Times New Roman" pitchFamily="18" charset="0"/>
              </a:rPr>
              <a:t>Дарманян</a:t>
            </a:r>
            <a:r>
              <a:rPr kumimoji="0" lang="uk-UA" sz="1600" b="1" i="1" u="none" strike="noStrike" cap="none" normalizeH="0" baseline="0" dirty="0" smtClean="0">
                <a:ln>
                  <a:noFill/>
                </a:ln>
                <a:solidFill>
                  <a:srgbClr val="C00000"/>
                </a:solidFill>
                <a:effectLst/>
                <a:latin typeface="Arial" pitchFamily="34" charset="0"/>
                <a:ea typeface="Times New Roman" pitchFamily="18" charset="0"/>
              </a:rPr>
              <a:t> Ігор </a:t>
            </a:r>
            <a:r>
              <a:rPr kumimoji="0" lang="uk-UA" sz="1600" b="1" i="1" u="none" strike="noStrike" cap="none" normalizeH="0" baseline="0" dirty="0" err="1" smtClean="0">
                <a:ln>
                  <a:noFill/>
                </a:ln>
                <a:solidFill>
                  <a:srgbClr val="C00000"/>
                </a:solidFill>
                <a:effectLst/>
                <a:latin typeface="Arial" pitchFamily="34" charset="0"/>
                <a:ea typeface="Times New Roman" pitchFamily="18" charset="0"/>
              </a:rPr>
              <a:t>Ашотович</a:t>
            </a:r>
            <a:r>
              <a:rPr kumimoji="0" lang="uk-UA" sz="1600" b="0" i="0" u="none" strike="noStrike" cap="none" normalizeH="0" baseline="0" dirty="0" smtClean="0">
                <a:ln>
                  <a:noFill/>
                </a:ln>
                <a:solidFill>
                  <a:schemeClr val="tx1"/>
                </a:solidFill>
                <a:effectLst/>
                <a:latin typeface="Arial" pitchFamily="34" charset="0"/>
                <a:ea typeface="Times New Roman" pitchFamily="18" charset="0"/>
              </a:rPr>
              <a:t>, учень 5 класу Одеської спеціалізованої школи №17 І-ІІІ ступенів Одеської міської ради (учитель </a:t>
            </a:r>
            <a:r>
              <a:rPr kumimoji="0" lang="uk-UA" sz="1600" b="0" i="0" u="none" strike="noStrike" cap="none" normalizeH="0" baseline="0" dirty="0" err="1" smtClean="0">
                <a:ln>
                  <a:noFill/>
                </a:ln>
                <a:solidFill>
                  <a:schemeClr val="tx1"/>
                </a:solidFill>
                <a:effectLst/>
                <a:latin typeface="Arial" pitchFamily="34" charset="0"/>
                <a:ea typeface="Times New Roman" pitchFamily="18" charset="0"/>
              </a:rPr>
              <a:t>Шелудько</a:t>
            </a:r>
            <a:r>
              <a:rPr kumimoji="0" lang="uk-UA" sz="1600" b="0" i="0" u="none" strike="noStrike" cap="none" normalizeH="0" baseline="0" dirty="0" smtClean="0">
                <a:ln>
                  <a:noFill/>
                </a:ln>
                <a:solidFill>
                  <a:schemeClr val="tx1"/>
                </a:solidFill>
                <a:effectLst/>
                <a:latin typeface="Arial" pitchFamily="34" charset="0"/>
                <a:ea typeface="Times New Roman" pitchFamily="18" charset="0"/>
              </a:rPr>
              <a:t> Ірина Василівна) – </a:t>
            </a:r>
            <a:r>
              <a:rPr kumimoji="0" lang="uk-UA" sz="1600" b="1" i="0" u="none" strike="noStrike" cap="none" normalizeH="0" baseline="0" dirty="0" smtClean="0">
                <a:ln>
                  <a:noFill/>
                </a:ln>
                <a:solidFill>
                  <a:schemeClr val="tx1"/>
                </a:solidFill>
                <a:effectLst/>
                <a:latin typeface="Arial" pitchFamily="34" charset="0"/>
                <a:ea typeface="Times New Roman" pitchFamily="18" charset="0"/>
              </a:rPr>
              <a:t>ІІІ місце</a:t>
            </a:r>
            <a:endParaRPr lang="ru-RU" sz="1000" dirty="0" smtClean="0">
              <a:latin typeface="Arial" pitchFamily="34" charset="0"/>
              <a:ea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Света\Рабочий стол\Рисунок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TextBox 2"/>
          <p:cNvSpPr txBox="1">
            <a:spLocks noChangeArrowheads="1"/>
          </p:cNvSpPr>
          <p:nvPr/>
        </p:nvSpPr>
        <p:spPr bwMode="auto">
          <a:xfrm>
            <a:off x="2071670" y="2000240"/>
            <a:ext cx="2928958" cy="2862322"/>
          </a:xfrm>
          <a:prstGeom prst="rect">
            <a:avLst/>
          </a:prstGeom>
          <a:noFill/>
          <a:ln w="9525">
            <a:noFill/>
            <a:miter lim="800000"/>
            <a:headEnd/>
            <a:tailEnd/>
          </a:ln>
        </p:spPr>
        <p:txBody>
          <a:bodyPr wrap="square">
            <a:spAutoFit/>
          </a:bodyPr>
          <a:lstStyle/>
          <a:p>
            <a:r>
              <a:rPr lang="uk-UA" sz="2000" b="1" dirty="0">
                <a:latin typeface="Calibri" pitchFamily="34" charset="0"/>
              </a:rPr>
              <a:t>Переможці </a:t>
            </a:r>
            <a:r>
              <a:rPr lang="uk-UA" sz="2000" b="1" dirty="0" smtClean="0">
                <a:latin typeface="Calibri" pitchFamily="34" charset="0"/>
              </a:rPr>
              <a:t> Конкурсу –  </a:t>
            </a:r>
            <a:r>
              <a:rPr lang="uk-UA" sz="2000" b="1" dirty="0">
                <a:latin typeface="Calibri" pitchFamily="34" charset="0"/>
              </a:rPr>
              <a:t>учасники церемонії нагородження </a:t>
            </a:r>
            <a:r>
              <a:rPr lang="uk-UA" sz="2000" b="1" dirty="0" smtClean="0">
                <a:latin typeface="Calibri" pitchFamily="34" charset="0"/>
              </a:rPr>
              <a:t>в Національному академічному театрі імені Івана Франка. </a:t>
            </a:r>
          </a:p>
          <a:p>
            <a:endParaRPr lang="uk-UA" sz="2000" b="1" dirty="0" smtClean="0">
              <a:latin typeface="Calibri" pitchFamily="34" charset="0"/>
            </a:endParaRPr>
          </a:p>
          <a:p>
            <a:pPr algn="r"/>
            <a:r>
              <a:rPr lang="uk-UA" sz="2000" b="1" dirty="0" smtClean="0">
                <a:latin typeface="Calibri" pitchFamily="34" charset="0"/>
              </a:rPr>
              <a:t>17 травня 2018 року, місто Київ.</a:t>
            </a:r>
            <a:endParaRPr lang="ru-RU" sz="2000" b="1" dirty="0">
              <a:latin typeface="Calibri" pitchFamily="34" charset="0"/>
            </a:endParaRPr>
          </a:p>
        </p:txBody>
      </p:sp>
      <p:pic>
        <p:nvPicPr>
          <p:cNvPr id="4" name="Рисунок 3" descr="C:\Documents and Settings\Света\Рабочий стол\media-share-0-02-04-45474498adb38c4c4e841c4d0b5bca652f0ddbb9496486d223b7b8e62fac4584-Picture.jpg"/>
          <p:cNvPicPr/>
          <p:nvPr/>
        </p:nvPicPr>
        <p:blipFill>
          <a:blip r:embed="rId3" cstate="print"/>
          <a:srcRect l="11064" t="5861" r="1069" b="16952"/>
          <a:stretch>
            <a:fillRect/>
          </a:stretch>
        </p:blipFill>
        <p:spPr bwMode="auto">
          <a:xfrm>
            <a:off x="5143504" y="500042"/>
            <a:ext cx="3571900" cy="5491180"/>
          </a:xfrm>
          <a:prstGeom prst="rect">
            <a:avLst/>
          </a:prstGeom>
          <a:noFill/>
          <a:ln w="28575">
            <a:solidFill>
              <a:schemeClr val="accent2">
                <a:lumMod val="75000"/>
              </a:schemeClr>
            </a:solid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Света\Рабочий стол\Рисунок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1857375" y="928688"/>
            <a:ext cx="7072313" cy="1384995"/>
          </a:xfrm>
          <a:prstGeom prst="rect">
            <a:avLst/>
          </a:prstGeom>
          <a:noFill/>
        </p:spPr>
        <p:txBody>
          <a:bodyPr>
            <a:spAutoFit/>
          </a:bodyPr>
          <a:lstStyle/>
          <a:p>
            <a:pPr algn="ctr" fontAlgn="auto">
              <a:spcBef>
                <a:spcPts val="0"/>
              </a:spcBef>
              <a:spcAft>
                <a:spcPts val="0"/>
              </a:spcAft>
              <a:defRPr/>
            </a:pPr>
            <a:r>
              <a:rPr lang="uk-UA" sz="2800" b="1" dirty="0">
                <a:solidFill>
                  <a:schemeClr val="accent6">
                    <a:lumMod val="50000"/>
                  </a:schemeClr>
                </a:solidFill>
                <a:latin typeface="+mn-lt"/>
              </a:rPr>
              <a:t>Х</a:t>
            </a:r>
            <a:r>
              <a:rPr lang="en-US" sz="2800" b="1" dirty="0" smtClean="0">
                <a:solidFill>
                  <a:schemeClr val="accent6">
                    <a:lumMod val="50000"/>
                  </a:schemeClr>
                </a:solidFill>
                <a:latin typeface="+mn-lt"/>
              </a:rPr>
              <a:t>V</a:t>
            </a:r>
            <a:r>
              <a:rPr lang="uk-UA" sz="2800" b="1" dirty="0" smtClean="0">
                <a:solidFill>
                  <a:schemeClr val="accent6">
                    <a:lumMod val="50000"/>
                  </a:schemeClr>
                </a:solidFill>
                <a:latin typeface="+mn-lt"/>
              </a:rPr>
              <a:t>ІІ </a:t>
            </a:r>
            <a:r>
              <a:rPr lang="uk-UA" sz="2800" b="1" dirty="0">
                <a:solidFill>
                  <a:schemeClr val="accent6">
                    <a:lumMod val="50000"/>
                  </a:schemeClr>
                </a:solidFill>
                <a:latin typeface="+mn-lt"/>
              </a:rPr>
              <a:t>Всеукраїнський  конкурс  </a:t>
            </a:r>
            <a:endParaRPr lang="uk-UA" sz="2800" b="1" dirty="0" smtClean="0">
              <a:solidFill>
                <a:schemeClr val="accent6">
                  <a:lumMod val="50000"/>
                </a:schemeClr>
              </a:solidFill>
              <a:latin typeface="+mn-lt"/>
            </a:endParaRPr>
          </a:p>
          <a:p>
            <a:pPr algn="ctr" fontAlgn="auto">
              <a:spcBef>
                <a:spcPts val="0"/>
              </a:spcBef>
              <a:spcAft>
                <a:spcPts val="0"/>
              </a:spcAft>
              <a:defRPr/>
            </a:pPr>
            <a:r>
              <a:rPr lang="uk-UA" sz="2800" b="1" dirty="0" smtClean="0">
                <a:solidFill>
                  <a:schemeClr val="accent6">
                    <a:lumMod val="50000"/>
                  </a:schemeClr>
                </a:solidFill>
                <a:latin typeface="+mn-lt"/>
              </a:rPr>
              <a:t>учнівської </a:t>
            </a:r>
            <a:r>
              <a:rPr lang="uk-UA" sz="2800" b="1" dirty="0">
                <a:solidFill>
                  <a:schemeClr val="accent6">
                    <a:lumMod val="50000"/>
                  </a:schemeClr>
                </a:solidFill>
                <a:latin typeface="+mn-lt"/>
              </a:rPr>
              <a:t>творчості </a:t>
            </a:r>
            <a:r>
              <a:rPr lang="uk-UA" sz="2800" b="1" dirty="0">
                <a:latin typeface="+mn-lt"/>
              </a:rPr>
              <a:t> </a:t>
            </a:r>
          </a:p>
          <a:p>
            <a:pPr algn="ctr" fontAlgn="auto">
              <a:spcBef>
                <a:spcPts val="0"/>
              </a:spcBef>
              <a:spcAft>
                <a:spcPts val="0"/>
              </a:spcAft>
              <a:defRPr/>
            </a:pPr>
            <a:r>
              <a:rPr lang="uk-UA" sz="2800" b="1" dirty="0">
                <a:solidFill>
                  <a:schemeClr val="accent6">
                    <a:lumMod val="50000"/>
                  </a:schemeClr>
                </a:solidFill>
                <a:latin typeface="+mn-lt"/>
              </a:rPr>
              <a:t>«Об’єднаймося ж, брати мої!» </a:t>
            </a:r>
          </a:p>
        </p:txBody>
      </p:sp>
      <p:sp>
        <p:nvSpPr>
          <p:cNvPr id="4" name="TextBox 4"/>
          <p:cNvSpPr txBox="1">
            <a:spLocks noChangeArrowheads="1"/>
          </p:cNvSpPr>
          <p:nvPr/>
        </p:nvSpPr>
        <p:spPr bwMode="auto">
          <a:xfrm>
            <a:off x="1000100" y="2428868"/>
            <a:ext cx="8358188" cy="366712"/>
          </a:xfrm>
          <a:prstGeom prst="rect">
            <a:avLst/>
          </a:prstGeom>
          <a:noFill/>
          <a:ln w="9525">
            <a:noFill/>
            <a:miter lim="800000"/>
            <a:headEnd/>
            <a:tailEnd/>
          </a:ln>
        </p:spPr>
        <p:txBody>
          <a:bodyPr>
            <a:spAutoFit/>
          </a:bodyPr>
          <a:lstStyle/>
          <a:p>
            <a:pPr algn="ctr"/>
            <a:r>
              <a:rPr lang="uk-UA" dirty="0">
                <a:latin typeface="Calibri" pitchFamily="34" charset="0"/>
              </a:rPr>
              <a:t>На ІІІ (обласний) етап надійшло</a:t>
            </a:r>
            <a:r>
              <a:rPr lang="uk-UA" b="1" dirty="0">
                <a:latin typeface="Calibri" pitchFamily="34" charset="0"/>
              </a:rPr>
              <a:t> </a:t>
            </a:r>
            <a:r>
              <a:rPr lang="uk-UA" b="1" dirty="0" smtClean="0">
                <a:latin typeface="Calibri" pitchFamily="34" charset="0"/>
              </a:rPr>
              <a:t>67 </a:t>
            </a:r>
            <a:r>
              <a:rPr lang="uk-UA" dirty="0">
                <a:latin typeface="Calibri" pitchFamily="34" charset="0"/>
              </a:rPr>
              <a:t>учнівських робіт у номінації </a:t>
            </a:r>
            <a:r>
              <a:rPr lang="uk-UA" dirty="0"/>
              <a:t>«</a:t>
            </a:r>
            <a:r>
              <a:rPr lang="uk-UA" dirty="0">
                <a:latin typeface="Calibri" pitchFamily="34" charset="0"/>
              </a:rPr>
              <a:t>Література</a:t>
            </a:r>
            <a:r>
              <a:rPr lang="uk-UA" dirty="0"/>
              <a:t>»</a:t>
            </a:r>
            <a:r>
              <a:rPr lang="uk-UA" dirty="0">
                <a:latin typeface="Calibri" pitchFamily="34" charset="0"/>
              </a:rPr>
              <a:t>.</a:t>
            </a:r>
            <a:endParaRPr lang="ru-RU" dirty="0">
              <a:latin typeface="Calibri" pitchFamily="34" charset="0"/>
            </a:endParaRPr>
          </a:p>
        </p:txBody>
      </p:sp>
      <p:sp>
        <p:nvSpPr>
          <p:cNvPr id="5" name="Прямоугольник 4"/>
          <p:cNvSpPr/>
          <p:nvPr/>
        </p:nvSpPr>
        <p:spPr>
          <a:xfrm>
            <a:off x="285720" y="3071810"/>
            <a:ext cx="428628" cy="2643206"/>
          </a:xfrm>
          <a:prstGeom prst="rect">
            <a:avLst/>
          </a:prstGeom>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uk-UA" sz="1900" b="1" dirty="0" smtClean="0">
                <a:solidFill>
                  <a:srgbClr val="C00000"/>
                </a:solidFill>
              </a:rPr>
              <a:t>П </a:t>
            </a:r>
          </a:p>
          <a:p>
            <a:pPr algn="ctr"/>
            <a:r>
              <a:rPr lang="uk-UA" sz="1900" b="1" dirty="0" smtClean="0">
                <a:solidFill>
                  <a:srgbClr val="C00000"/>
                </a:solidFill>
              </a:rPr>
              <a:t>Е</a:t>
            </a:r>
          </a:p>
          <a:p>
            <a:pPr algn="ctr"/>
            <a:r>
              <a:rPr lang="uk-UA" sz="1900" b="1" dirty="0" smtClean="0">
                <a:solidFill>
                  <a:srgbClr val="C00000"/>
                </a:solidFill>
              </a:rPr>
              <a:t>Р</a:t>
            </a:r>
          </a:p>
          <a:p>
            <a:pPr algn="ctr"/>
            <a:r>
              <a:rPr lang="uk-UA" sz="1900" b="1" dirty="0" smtClean="0">
                <a:solidFill>
                  <a:srgbClr val="C00000"/>
                </a:solidFill>
              </a:rPr>
              <a:t>Е</a:t>
            </a:r>
          </a:p>
          <a:p>
            <a:pPr algn="ctr"/>
            <a:r>
              <a:rPr lang="uk-UA" sz="1900" b="1" dirty="0" smtClean="0">
                <a:solidFill>
                  <a:srgbClr val="C00000"/>
                </a:solidFill>
              </a:rPr>
              <a:t>М</a:t>
            </a:r>
          </a:p>
          <a:p>
            <a:pPr algn="ctr"/>
            <a:r>
              <a:rPr lang="uk-UA" sz="1900" b="1" dirty="0" smtClean="0">
                <a:solidFill>
                  <a:srgbClr val="C00000"/>
                </a:solidFill>
              </a:rPr>
              <a:t>О</a:t>
            </a:r>
          </a:p>
          <a:p>
            <a:pPr algn="ctr"/>
            <a:r>
              <a:rPr lang="uk-UA" sz="1900" b="1" dirty="0" smtClean="0">
                <a:solidFill>
                  <a:srgbClr val="C00000"/>
                </a:solidFill>
              </a:rPr>
              <a:t>Ж</a:t>
            </a:r>
          </a:p>
          <a:p>
            <a:pPr algn="ctr"/>
            <a:r>
              <a:rPr lang="uk-UA" sz="1900" b="1" dirty="0" smtClean="0">
                <a:solidFill>
                  <a:srgbClr val="C00000"/>
                </a:solidFill>
              </a:rPr>
              <a:t>Ц</a:t>
            </a:r>
          </a:p>
          <a:p>
            <a:pPr algn="ctr"/>
            <a:r>
              <a:rPr lang="uk-UA" sz="1900" b="1" dirty="0" smtClean="0">
                <a:solidFill>
                  <a:srgbClr val="C00000"/>
                </a:solidFill>
              </a:rPr>
              <a:t>І</a:t>
            </a:r>
          </a:p>
        </p:txBody>
      </p:sp>
      <p:sp>
        <p:nvSpPr>
          <p:cNvPr id="33793" name="Rectangle 1"/>
          <p:cNvSpPr>
            <a:spLocks noChangeArrowheads="1"/>
          </p:cNvSpPr>
          <p:nvPr/>
        </p:nvSpPr>
        <p:spPr bwMode="auto">
          <a:xfrm>
            <a:off x="928662" y="3000372"/>
            <a:ext cx="7858180"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uk-UA" sz="1600" b="1" i="1" u="none" strike="noStrike" cap="none" normalizeH="0" baseline="0" dirty="0" smtClean="0">
                <a:ln>
                  <a:noFill/>
                </a:ln>
                <a:solidFill>
                  <a:srgbClr val="C00000"/>
                </a:solidFill>
                <a:effectLst/>
                <a:latin typeface="Arial" pitchFamily="34" charset="0"/>
                <a:ea typeface="Times New Roman" pitchFamily="18" charset="0"/>
              </a:rPr>
              <a:t>Крецу Анатолій</a:t>
            </a:r>
            <a:r>
              <a:rPr kumimoji="0" lang="uk-UA" sz="1600" b="0" i="0" u="none" strike="noStrike" cap="none" normalizeH="0" baseline="0" dirty="0" smtClean="0">
                <a:ln>
                  <a:noFill/>
                </a:ln>
                <a:solidFill>
                  <a:schemeClr val="tx1"/>
                </a:solidFill>
                <a:effectLst/>
                <a:latin typeface="Arial" pitchFamily="34" charset="0"/>
                <a:ea typeface="Times New Roman" pitchFamily="18" charset="0"/>
              </a:rPr>
              <a:t>,  учень 6 класу Великодальницького навчально-виховного комплексу «Школа-гімназія» Біляївської районної ради</a:t>
            </a:r>
            <a:endParaRPr kumimoji="0" lang="ru-RU" sz="1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uk-UA" sz="1600" b="1" i="1" u="none" strike="noStrike" cap="none" normalizeH="0" baseline="0" dirty="0" smtClean="0">
                <a:ln>
                  <a:noFill/>
                </a:ln>
                <a:solidFill>
                  <a:srgbClr val="C00000"/>
                </a:solidFill>
                <a:effectLst/>
                <a:latin typeface="Arial" pitchFamily="34" charset="0"/>
                <a:ea typeface="Times New Roman" pitchFamily="18" charset="0"/>
              </a:rPr>
              <a:t>Бабіна Ірина</a:t>
            </a:r>
            <a:r>
              <a:rPr kumimoji="0" lang="uk-UA" sz="1600" b="0" i="0" u="none" strike="noStrike" cap="none" normalizeH="0" baseline="0" dirty="0" smtClean="0">
                <a:ln>
                  <a:noFill/>
                </a:ln>
                <a:solidFill>
                  <a:schemeClr val="tx1"/>
                </a:solidFill>
                <a:effectLst/>
                <a:latin typeface="Arial" pitchFamily="34" charset="0"/>
                <a:ea typeface="Times New Roman" pitchFamily="18" charset="0"/>
              </a:rPr>
              <a:t>, учениця 10 класу </a:t>
            </a:r>
            <a:r>
              <a:rPr kumimoji="0" lang="uk-UA" sz="1600" b="0" i="0" u="none" strike="noStrike" cap="none" normalizeH="0" baseline="0" dirty="0" err="1" smtClean="0">
                <a:ln>
                  <a:noFill/>
                </a:ln>
                <a:solidFill>
                  <a:schemeClr val="tx1"/>
                </a:solidFill>
                <a:effectLst/>
                <a:latin typeface="Arial" pitchFamily="34" charset="0"/>
                <a:ea typeface="Times New Roman" pitchFamily="18" charset="0"/>
              </a:rPr>
              <a:t>Нерубайського</a:t>
            </a:r>
            <a:r>
              <a:rPr kumimoji="0" lang="uk-UA" sz="1600" b="0" i="0" u="none" strike="noStrike" cap="none" normalizeH="0" baseline="0" dirty="0" smtClean="0">
                <a:ln>
                  <a:noFill/>
                </a:ln>
                <a:solidFill>
                  <a:schemeClr val="tx1"/>
                </a:solidFill>
                <a:effectLst/>
                <a:latin typeface="Arial" pitchFamily="34" charset="0"/>
                <a:ea typeface="Times New Roman" pitchFamily="18" charset="0"/>
              </a:rPr>
              <a:t> навчально-виховного комплексу «школа-гімназія» Біляївської районної ради</a:t>
            </a:r>
            <a:endParaRPr kumimoji="0" lang="ru-RU" sz="1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uk-UA" sz="1600" b="1" i="1" u="none" strike="noStrike" cap="none" normalizeH="0" baseline="0" dirty="0" smtClean="0">
                <a:ln>
                  <a:noFill/>
                </a:ln>
                <a:solidFill>
                  <a:srgbClr val="C00000"/>
                </a:solidFill>
                <a:effectLst/>
                <a:latin typeface="Arial" pitchFamily="34" charset="0"/>
                <a:ea typeface="Times New Roman" pitchFamily="18" charset="0"/>
              </a:rPr>
              <a:t>Мойсеєва Вікторія</a:t>
            </a:r>
            <a:r>
              <a:rPr kumimoji="0" lang="uk-UA" sz="1600" b="0" i="0" u="none" strike="noStrike" cap="none" normalizeH="0" baseline="0" dirty="0" smtClean="0">
                <a:ln>
                  <a:noFill/>
                </a:ln>
                <a:solidFill>
                  <a:schemeClr val="tx1"/>
                </a:solidFill>
                <a:effectLst/>
                <a:latin typeface="Arial" pitchFamily="34" charset="0"/>
                <a:ea typeface="Times New Roman" pitchFamily="18" charset="0"/>
              </a:rPr>
              <a:t>, учениця 9 класу комунального закладу «</a:t>
            </a:r>
            <a:r>
              <a:rPr kumimoji="0" lang="uk-UA" sz="1600" b="0" i="0" u="none" strike="noStrike" cap="none" normalizeH="0" baseline="0" dirty="0" err="1" smtClean="0">
                <a:ln>
                  <a:noFill/>
                </a:ln>
                <a:solidFill>
                  <a:schemeClr val="tx1"/>
                </a:solidFill>
                <a:effectLst/>
                <a:latin typeface="Arial" pitchFamily="34" charset="0"/>
                <a:ea typeface="Times New Roman" pitchFamily="18" charset="0"/>
              </a:rPr>
              <a:t>Нерушайська</a:t>
            </a:r>
            <a:r>
              <a:rPr kumimoji="0" lang="uk-UA" sz="1600" b="0" i="0" u="none" strike="noStrike" cap="none" normalizeH="0" baseline="0" dirty="0" smtClean="0">
                <a:ln>
                  <a:noFill/>
                </a:ln>
                <a:solidFill>
                  <a:schemeClr val="tx1"/>
                </a:solidFill>
                <a:effectLst/>
                <a:latin typeface="Arial" pitchFamily="34" charset="0"/>
                <a:ea typeface="Times New Roman" pitchFamily="18" charset="0"/>
              </a:rPr>
              <a:t> загальноосвітня школа І-ІІІ ступенів» Татарбунарської районної ради</a:t>
            </a:r>
            <a:endParaRPr kumimoji="0" lang="ru-RU" sz="1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uk-UA" sz="1600" b="1" i="1" u="none" strike="noStrike" cap="none" normalizeH="0" baseline="0" dirty="0" smtClean="0">
                <a:ln>
                  <a:noFill/>
                </a:ln>
                <a:solidFill>
                  <a:srgbClr val="C00000"/>
                </a:solidFill>
                <a:effectLst/>
                <a:latin typeface="Arial" pitchFamily="34" charset="0"/>
                <a:ea typeface="Times New Roman" pitchFamily="18" charset="0"/>
              </a:rPr>
              <a:t>Абажер Наталя</a:t>
            </a:r>
            <a:r>
              <a:rPr kumimoji="0" lang="uk-UA" sz="1600" b="0" i="0" u="none" strike="noStrike" cap="none" normalizeH="0" baseline="0" dirty="0" smtClean="0">
                <a:ln>
                  <a:noFill/>
                </a:ln>
                <a:solidFill>
                  <a:schemeClr val="tx1"/>
                </a:solidFill>
                <a:effectLst/>
                <a:latin typeface="Arial" pitchFamily="34" charset="0"/>
                <a:ea typeface="Times New Roman" pitchFamily="18" charset="0"/>
              </a:rPr>
              <a:t>, учениця 6 класу Білгород-Дністровського навчально-виховного комплексу  «загальноосвітня школа ІІ ступеня – ліцей» Білгород-Дністровської міської ради</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uk-UA" sz="1600" b="1" i="1" u="none" strike="noStrike" cap="none" normalizeH="0" baseline="0" dirty="0" err="1" smtClean="0">
                <a:ln>
                  <a:noFill/>
                </a:ln>
                <a:solidFill>
                  <a:srgbClr val="C00000"/>
                </a:solidFill>
                <a:effectLst/>
                <a:latin typeface="Arial" pitchFamily="34" charset="0"/>
                <a:ea typeface="Times New Roman" pitchFamily="18" charset="0"/>
              </a:rPr>
              <a:t>Ярушевська</a:t>
            </a:r>
            <a:r>
              <a:rPr kumimoji="0" lang="uk-UA" sz="1600" b="1" i="1" u="none" strike="noStrike" cap="none" normalizeH="0" baseline="0" dirty="0" smtClean="0">
                <a:ln>
                  <a:noFill/>
                </a:ln>
                <a:solidFill>
                  <a:srgbClr val="C00000"/>
                </a:solidFill>
                <a:effectLst/>
                <a:latin typeface="Arial" pitchFamily="34" charset="0"/>
                <a:ea typeface="Times New Roman" pitchFamily="18" charset="0"/>
              </a:rPr>
              <a:t> Аліна</a:t>
            </a:r>
            <a:r>
              <a:rPr kumimoji="0" lang="uk-UA" sz="1600" b="0" i="0" u="none" strike="noStrike" cap="none" normalizeH="0" baseline="0" dirty="0" smtClean="0">
                <a:ln>
                  <a:noFill/>
                </a:ln>
                <a:solidFill>
                  <a:schemeClr val="tx1"/>
                </a:solidFill>
                <a:effectLst/>
                <a:latin typeface="Arial" pitchFamily="34" charset="0"/>
                <a:ea typeface="Times New Roman" pitchFamily="18" charset="0"/>
              </a:rPr>
              <a:t>, учениця 10 класу Першотравневої загальноосвітньої школи  І-ІІІ ступенів </a:t>
            </a:r>
            <a:r>
              <a:rPr kumimoji="0" lang="uk-UA" sz="1600" b="0" i="0" u="none" strike="noStrike" cap="none" normalizeH="0" baseline="0" dirty="0" err="1" smtClean="0">
                <a:ln>
                  <a:noFill/>
                </a:ln>
                <a:solidFill>
                  <a:schemeClr val="tx1"/>
                </a:solidFill>
                <a:effectLst/>
                <a:latin typeface="Arial" pitchFamily="34" charset="0"/>
                <a:ea typeface="Times New Roman" pitchFamily="18" charset="0"/>
              </a:rPr>
              <a:t>Великомихайлівської</a:t>
            </a:r>
            <a:r>
              <a:rPr kumimoji="0" lang="uk-UA" sz="1600" b="0" i="0" u="none" strike="noStrike" cap="none" normalizeH="0" baseline="0" dirty="0" smtClean="0">
                <a:ln>
                  <a:noFill/>
                </a:ln>
                <a:solidFill>
                  <a:schemeClr val="tx1"/>
                </a:solidFill>
                <a:effectLst/>
                <a:latin typeface="Arial" pitchFamily="34" charset="0"/>
                <a:ea typeface="Times New Roman" pitchFamily="18" charset="0"/>
              </a:rPr>
              <a:t> районної ради</a:t>
            </a:r>
            <a:endParaRPr kumimoji="0" lang="ru-RU" sz="20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Света\Рабочий стол\Рисунок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 name="TextBox 2"/>
          <p:cNvSpPr txBox="1">
            <a:spLocks noChangeArrowheads="1"/>
          </p:cNvSpPr>
          <p:nvPr/>
        </p:nvSpPr>
        <p:spPr bwMode="auto">
          <a:xfrm>
            <a:off x="1763688" y="1844824"/>
            <a:ext cx="7240289" cy="2462213"/>
          </a:xfrm>
          <a:prstGeom prst="rect">
            <a:avLst/>
          </a:prstGeom>
          <a:noFill/>
          <a:ln w="9525">
            <a:noFill/>
            <a:miter lim="800000"/>
            <a:headEnd/>
            <a:tailEnd/>
          </a:ln>
        </p:spPr>
        <p:txBody>
          <a:bodyPr wrap="square">
            <a:spAutoFit/>
          </a:bodyPr>
          <a:lstStyle/>
          <a:p>
            <a:pPr algn="ctr"/>
            <a:r>
              <a:rPr lang="uk-UA" sz="2400" b="1" dirty="0">
                <a:latin typeface="Calibri" pitchFamily="34" charset="0"/>
              </a:rPr>
              <a:t>Переможниця фінального етапу від Одеської області </a:t>
            </a:r>
            <a:r>
              <a:rPr lang="uk-UA" sz="3200" b="1" i="1" dirty="0">
                <a:solidFill>
                  <a:srgbClr val="C00000"/>
                </a:solidFill>
                <a:latin typeface="Calibri" pitchFamily="34" charset="0"/>
              </a:rPr>
              <a:t>Абажер Наталя Валеріївна</a:t>
            </a:r>
            <a:r>
              <a:rPr lang="uk-UA" sz="3200" b="1" i="1" dirty="0">
                <a:latin typeface="Calibri" pitchFamily="34" charset="0"/>
              </a:rPr>
              <a:t>, </a:t>
            </a:r>
            <a:endParaRPr lang="uk-UA" sz="3200" b="1" i="1" dirty="0" smtClean="0">
              <a:latin typeface="Calibri" pitchFamily="34" charset="0"/>
            </a:endParaRPr>
          </a:p>
          <a:p>
            <a:pPr algn="ctr"/>
            <a:r>
              <a:rPr lang="uk-UA" sz="2000" b="1" dirty="0" smtClean="0">
                <a:latin typeface="Calibri" pitchFamily="34" charset="0"/>
              </a:rPr>
              <a:t>учениця </a:t>
            </a:r>
            <a:r>
              <a:rPr lang="uk-UA" sz="2000" b="1" dirty="0">
                <a:latin typeface="Calibri" pitchFamily="34" charset="0"/>
              </a:rPr>
              <a:t>6 класу</a:t>
            </a:r>
            <a:r>
              <a:rPr lang="uk-UA" sz="2000" b="1" i="1" dirty="0">
                <a:latin typeface="Calibri" pitchFamily="34" charset="0"/>
              </a:rPr>
              <a:t> </a:t>
            </a:r>
            <a:endParaRPr lang="uk-UA" sz="2000" b="1" i="1" dirty="0" smtClean="0">
              <a:latin typeface="Calibri" pitchFamily="34" charset="0"/>
            </a:endParaRPr>
          </a:p>
          <a:p>
            <a:pPr algn="ctr"/>
            <a:r>
              <a:rPr lang="uk-UA" sz="2000" b="1" dirty="0" smtClean="0">
                <a:latin typeface="Calibri" pitchFamily="34" charset="0"/>
              </a:rPr>
              <a:t>Білгород-Дністровського </a:t>
            </a:r>
            <a:r>
              <a:rPr lang="uk-UA" sz="2000" b="1" dirty="0">
                <a:latin typeface="Calibri" pitchFamily="34" charset="0"/>
              </a:rPr>
              <a:t>навчально-виховного комплексу «загальноосвітня школа ІІ ступеня – ліцей» </a:t>
            </a:r>
            <a:endParaRPr lang="uk-UA" sz="2000" b="1" dirty="0" smtClean="0">
              <a:latin typeface="Calibri" pitchFamily="34" charset="0"/>
            </a:endParaRPr>
          </a:p>
          <a:p>
            <a:pPr algn="ctr"/>
            <a:r>
              <a:rPr lang="uk-UA" sz="2000" b="1" dirty="0" smtClean="0">
                <a:latin typeface="Calibri" pitchFamily="34" charset="0"/>
              </a:rPr>
              <a:t>Білгород-Дністровської </a:t>
            </a:r>
            <a:r>
              <a:rPr lang="uk-UA" sz="2000" b="1" dirty="0">
                <a:latin typeface="Calibri" pitchFamily="34" charset="0"/>
              </a:rPr>
              <a:t>міської </a:t>
            </a:r>
            <a:r>
              <a:rPr lang="uk-UA" sz="2000" b="1" dirty="0" smtClean="0">
                <a:latin typeface="Calibri" pitchFamily="34" charset="0"/>
              </a:rPr>
              <a:t>ради </a:t>
            </a:r>
          </a:p>
          <a:p>
            <a:endParaRPr lang="ru-RU" dirty="0">
              <a:latin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Света\Рабочий стол\Рисунок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 name="Прямоугольник 3"/>
          <p:cNvSpPr/>
          <p:nvPr/>
        </p:nvSpPr>
        <p:spPr>
          <a:xfrm>
            <a:off x="1643042" y="1859340"/>
            <a:ext cx="7072362" cy="3416320"/>
          </a:xfrm>
          <a:prstGeom prst="rect">
            <a:avLst/>
          </a:prstGeom>
        </p:spPr>
        <p:txBody>
          <a:bodyPr wrap="square">
            <a:spAutoFit/>
          </a:bodyPr>
          <a:lstStyle/>
          <a:p>
            <a:pPr algn="ctr"/>
            <a:r>
              <a:rPr lang="uk-UA" sz="2400" b="1" dirty="0" smtClean="0">
                <a:latin typeface="Calibri" pitchFamily="34" charset="0"/>
              </a:rPr>
              <a:t>Першочергове  завдання сучасної школи  – формувати в учнів такі якості, як:</a:t>
            </a:r>
          </a:p>
          <a:p>
            <a:endParaRPr lang="uk-UA" sz="2400" b="1" dirty="0" smtClean="0">
              <a:latin typeface="Calibri" pitchFamily="34" charset="0"/>
            </a:endParaRPr>
          </a:p>
          <a:p>
            <a:pPr>
              <a:buFont typeface="Wingdings" pitchFamily="2" charset="2"/>
              <a:buChar char="ü"/>
            </a:pPr>
            <a:r>
              <a:rPr lang="uk-UA" sz="2400" b="1" dirty="0" smtClean="0">
                <a:latin typeface="Calibri" pitchFamily="34" charset="0"/>
              </a:rPr>
              <a:t> </a:t>
            </a:r>
            <a:r>
              <a:rPr lang="uk-UA" sz="2400" b="1" i="1" dirty="0" smtClean="0">
                <a:latin typeface="Calibri" pitchFamily="34" charset="0"/>
              </a:rPr>
              <a:t>бажання</a:t>
            </a:r>
            <a:r>
              <a:rPr lang="uk-UA" sz="2400" b="1" dirty="0" smtClean="0">
                <a:latin typeface="Calibri" pitchFamily="34" charset="0"/>
              </a:rPr>
              <a:t> вчитися впродовж життя;</a:t>
            </a:r>
          </a:p>
          <a:p>
            <a:pPr>
              <a:buFont typeface="Wingdings" pitchFamily="2" charset="2"/>
              <a:buChar char="ü"/>
            </a:pPr>
            <a:r>
              <a:rPr lang="uk-UA" sz="2400" b="1" dirty="0" smtClean="0">
                <a:latin typeface="Calibri" pitchFamily="34" charset="0"/>
              </a:rPr>
              <a:t> </a:t>
            </a:r>
            <a:r>
              <a:rPr lang="uk-UA" sz="2400" b="1" i="1" dirty="0" smtClean="0">
                <a:latin typeface="Calibri" pitchFamily="34" charset="0"/>
              </a:rPr>
              <a:t>прагнення</a:t>
            </a:r>
            <a:r>
              <a:rPr lang="uk-UA" sz="2400" b="1" dirty="0" smtClean="0">
                <a:latin typeface="Calibri" pitchFamily="34" charset="0"/>
              </a:rPr>
              <a:t> до постійного пошуку найкращих  </a:t>
            </a:r>
          </a:p>
          <a:p>
            <a:r>
              <a:rPr lang="uk-UA" sz="2400" b="1" dirty="0" smtClean="0">
                <a:latin typeface="Calibri" pitchFamily="34" charset="0"/>
              </a:rPr>
              <a:t>     шляхів розв</a:t>
            </a:r>
            <a:r>
              <a:rPr lang="en-US" sz="2400" b="1" dirty="0" smtClean="0">
                <a:latin typeface="Calibri" pitchFamily="34" charset="0"/>
              </a:rPr>
              <a:t>’</a:t>
            </a:r>
            <a:r>
              <a:rPr lang="uk-UA" sz="2400" b="1" dirty="0" err="1" smtClean="0">
                <a:latin typeface="Calibri" pitchFamily="34" charset="0"/>
              </a:rPr>
              <a:t>язання</a:t>
            </a:r>
            <a:r>
              <a:rPr lang="uk-UA" sz="2400" b="1" dirty="0" smtClean="0">
                <a:latin typeface="Calibri" pitchFamily="34" charset="0"/>
              </a:rPr>
              <a:t> життєвих проблем;</a:t>
            </a:r>
          </a:p>
          <a:p>
            <a:pPr>
              <a:buFont typeface="Wingdings" pitchFamily="2" charset="2"/>
              <a:buChar char="ü"/>
            </a:pPr>
            <a:r>
              <a:rPr lang="uk-UA" sz="2400" b="1" dirty="0" smtClean="0">
                <a:latin typeface="Calibri" pitchFamily="34" charset="0"/>
              </a:rPr>
              <a:t> </a:t>
            </a:r>
            <a:r>
              <a:rPr lang="uk-UA" sz="2400" b="1" i="1" dirty="0" smtClean="0">
                <a:latin typeface="Calibri" pitchFamily="34" charset="0"/>
              </a:rPr>
              <a:t>готовність</a:t>
            </a:r>
            <a:r>
              <a:rPr lang="uk-UA" sz="2400" b="1" dirty="0" smtClean="0">
                <a:latin typeface="Calibri" pitchFamily="34" charset="0"/>
              </a:rPr>
              <a:t> працювати заради власного успіху з </a:t>
            </a:r>
          </a:p>
          <a:p>
            <a:r>
              <a:rPr lang="uk-UA" sz="2400" b="1" dirty="0" smtClean="0">
                <a:latin typeface="Calibri" pitchFamily="34" charset="0"/>
              </a:rPr>
              <a:t>     метою зробити внесок у громадську державну  </a:t>
            </a:r>
          </a:p>
          <a:p>
            <a:r>
              <a:rPr lang="uk-UA" sz="2400" b="1" dirty="0" smtClean="0">
                <a:latin typeface="Calibri" pitchFamily="34" charset="0"/>
              </a:rPr>
              <a:t>     справу. </a:t>
            </a:r>
            <a:endParaRPr lang="ru-RU" sz="2400" b="1" dirty="0">
              <a:latin typeface="Calibri"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descr="C:\Documents and Settings\Света\Рабочий стол\Рисунок1.jpg"/>
          <p:cNvPicPr>
            <a:picLocks noChangeAspect="1" noChangeArrowheads="1"/>
          </p:cNvPicPr>
          <p:nvPr/>
        </p:nvPicPr>
        <p:blipFill>
          <a:blip r:embed="rId2" cstate="print"/>
          <a:srcRect/>
          <a:stretch>
            <a:fillRect/>
          </a:stretch>
        </p:blipFill>
        <p:spPr bwMode="auto">
          <a:xfrm>
            <a:off x="0" y="0"/>
            <a:ext cx="9144000" cy="6858000"/>
          </a:xfrm>
          <a:prstGeom prst="rect">
            <a:avLst/>
          </a:prstGeom>
          <a:ln w="9525">
            <a:noFill/>
            <a:miter lim="800000"/>
            <a:headEnd/>
            <a:tailEnd/>
          </a:ln>
        </p:spPr>
        <p:style>
          <a:lnRef idx="0">
            <a:scrgbClr r="0" g="0" b="0"/>
          </a:lnRef>
          <a:fillRef idx="1003">
            <a:schemeClr val="lt1"/>
          </a:fillRef>
          <a:effectRef idx="0">
            <a:scrgbClr r="0" g="0" b="0"/>
          </a:effectRef>
          <a:fontRef idx="major"/>
        </p:style>
      </p:pic>
      <p:sp>
        <p:nvSpPr>
          <p:cNvPr id="6" name="TextBox 5"/>
          <p:cNvSpPr txBox="1"/>
          <p:nvPr/>
        </p:nvSpPr>
        <p:spPr>
          <a:xfrm>
            <a:off x="3141575" y="2747059"/>
            <a:ext cx="4357718" cy="369332"/>
          </a:xfrm>
          <a:prstGeom prst="rect">
            <a:avLst/>
          </a:prstGeom>
          <a:noFill/>
        </p:spPr>
        <p:txBody>
          <a:bodyPr wrap="square" rtlCol="0">
            <a:spAutoFit/>
          </a:bodyPr>
          <a:lstStyle/>
          <a:p>
            <a:pPr algn="ctr"/>
            <a:r>
              <a:rPr lang="uk-UA" dirty="0" smtClean="0">
                <a:latin typeface="Arial Black" pitchFamily="34" charset="0"/>
              </a:rPr>
              <a:t>Статистика </a:t>
            </a:r>
            <a:r>
              <a:rPr lang="uk-UA" b="1" i="1" dirty="0" smtClean="0">
                <a:latin typeface="Arial" pitchFamily="34" charset="0"/>
                <a:cs typeface="Arial" pitchFamily="34" charset="0"/>
              </a:rPr>
              <a:t>(Одеська область)</a:t>
            </a:r>
            <a:r>
              <a:rPr lang="uk-UA" b="1" i="1" dirty="0" smtClean="0"/>
              <a:t> </a:t>
            </a:r>
            <a:endParaRPr lang="uk-UA" b="1" i="1" dirty="0"/>
          </a:p>
        </p:txBody>
      </p:sp>
      <p:graphicFrame>
        <p:nvGraphicFramePr>
          <p:cNvPr id="7" name="Таблица 6"/>
          <p:cNvGraphicFramePr>
            <a:graphicFrameLocks noGrp="1"/>
          </p:cNvGraphicFramePr>
          <p:nvPr>
            <p:extLst>
              <p:ext uri="{D42A27DB-BD31-4B8C-83A1-F6EECF244321}">
                <p14:modId xmlns:p14="http://schemas.microsoft.com/office/powerpoint/2010/main" val="1153072621"/>
              </p:ext>
            </p:extLst>
          </p:nvPr>
        </p:nvGraphicFramePr>
        <p:xfrm>
          <a:off x="3873814" y="3188226"/>
          <a:ext cx="2893240" cy="1168400"/>
        </p:xfrm>
        <a:graphic>
          <a:graphicData uri="http://schemas.openxmlformats.org/drawingml/2006/table">
            <a:tbl>
              <a:tblPr firstRow="1" bandRow="1">
                <a:tableStyleId>{21E4AEA4-8DFA-4A89-87EB-49C32662AFE0}</a:tableStyleId>
              </a:tblPr>
              <a:tblGrid>
                <a:gridCol w="1446620">
                  <a:extLst>
                    <a:ext uri="{9D8B030D-6E8A-4147-A177-3AD203B41FA5}">
                      <a16:colId xmlns:a16="http://schemas.microsoft.com/office/drawing/2014/main" val="20000"/>
                    </a:ext>
                  </a:extLst>
                </a:gridCol>
                <a:gridCol w="1446620">
                  <a:extLst>
                    <a:ext uri="{9D8B030D-6E8A-4147-A177-3AD203B41FA5}">
                      <a16:colId xmlns:a16="http://schemas.microsoft.com/office/drawing/2014/main" val="20001"/>
                    </a:ext>
                  </a:extLst>
                </a:gridCol>
              </a:tblGrid>
              <a:tr h="370840">
                <a:tc gridSpan="2">
                  <a:txBody>
                    <a:bodyPr/>
                    <a:lstStyle/>
                    <a:p>
                      <a:pPr algn="ctr"/>
                      <a:r>
                        <a:rPr lang="uk-UA" b="1" dirty="0" smtClean="0">
                          <a:solidFill>
                            <a:schemeClr val="tx1"/>
                          </a:solidFill>
                        </a:rPr>
                        <a:t>Учасників по роках</a:t>
                      </a:r>
                      <a:endParaRPr lang="uk-UA"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uk-UA"/>
                    </a:p>
                  </a:txBody>
                  <a:tcPr>
                    <a:solidFill>
                      <a:schemeClr val="accent2">
                        <a:lumMod val="40000"/>
                        <a:lumOff val="60000"/>
                      </a:schemeClr>
                    </a:solidFill>
                  </a:tcPr>
                </a:tc>
                <a:extLst>
                  <a:ext uri="{0D108BD9-81ED-4DB2-BD59-A6C34878D82A}">
                    <a16:rowId xmlns:a16="http://schemas.microsoft.com/office/drawing/2014/main" val="10000"/>
                  </a:ext>
                </a:extLst>
              </a:tr>
              <a:tr h="370840">
                <a:tc>
                  <a:txBody>
                    <a:bodyPr/>
                    <a:lstStyle/>
                    <a:p>
                      <a:pPr algn="ctr"/>
                      <a:r>
                        <a:rPr lang="uk-UA" b="1" dirty="0" smtClean="0">
                          <a:solidFill>
                            <a:schemeClr val="tx1"/>
                          </a:solidFill>
                        </a:rPr>
                        <a:t>2017 рік</a:t>
                      </a:r>
                      <a:endParaRPr lang="uk-UA"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uk-UA" b="1" dirty="0" smtClean="0">
                          <a:solidFill>
                            <a:schemeClr val="tx1"/>
                          </a:solidFill>
                        </a:rPr>
                        <a:t>2018 рік</a:t>
                      </a:r>
                      <a:endParaRPr lang="uk-UA"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1"/>
                  </a:ext>
                </a:extLst>
              </a:tr>
              <a:tr h="370840">
                <a:tc>
                  <a:txBody>
                    <a:bodyPr/>
                    <a:lstStyle/>
                    <a:p>
                      <a:pPr algn="ctr"/>
                      <a:r>
                        <a:rPr lang="uk-UA" sz="2200" b="1" dirty="0" smtClean="0">
                          <a:solidFill>
                            <a:srgbClr val="800000"/>
                          </a:solidFill>
                        </a:rPr>
                        <a:t>21 888</a:t>
                      </a:r>
                      <a:endParaRPr lang="uk-UA" sz="2200" b="1" dirty="0">
                        <a:solidFill>
                          <a:srgbClr val="8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uk-UA" sz="2200" b="1" dirty="0" smtClean="0">
                          <a:solidFill>
                            <a:srgbClr val="800000"/>
                          </a:solidFill>
                        </a:rPr>
                        <a:t>24 454</a:t>
                      </a:r>
                      <a:endParaRPr lang="uk-UA" sz="2200" b="1" dirty="0">
                        <a:solidFill>
                          <a:srgbClr val="8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2"/>
                  </a:ext>
                </a:extLst>
              </a:tr>
            </a:tbl>
          </a:graphicData>
        </a:graphic>
      </p:graphicFrame>
      <p:pic>
        <p:nvPicPr>
          <p:cNvPr id="10" name="Picture 5" descr="1422257218_bezymyannyj"/>
          <p:cNvPicPr>
            <a:picLocks noChangeAspect="1" noChangeArrowheads="1"/>
          </p:cNvPicPr>
          <p:nvPr/>
        </p:nvPicPr>
        <p:blipFill>
          <a:blip r:embed="rId3" cstate="print"/>
          <a:srcRect l="58530" t="9698" r="6079" b="6249"/>
          <a:stretch>
            <a:fillRect/>
          </a:stretch>
        </p:blipFill>
        <p:spPr bwMode="auto">
          <a:xfrm>
            <a:off x="454926" y="3579559"/>
            <a:ext cx="1285884" cy="1285884"/>
          </a:xfrm>
          <a:prstGeom prst="ellipse">
            <a:avLst/>
          </a:prstGeom>
          <a:noFill/>
          <a:ln w="9525">
            <a:noFill/>
            <a:miter lim="800000"/>
            <a:headEnd/>
            <a:tailEnd/>
          </a:ln>
          <a:effectLst>
            <a:softEdge rad="127000"/>
          </a:effectLst>
        </p:spPr>
      </p:pic>
      <p:sp>
        <p:nvSpPr>
          <p:cNvPr id="11" name="TextBox 10"/>
          <p:cNvSpPr txBox="1"/>
          <p:nvPr/>
        </p:nvSpPr>
        <p:spPr>
          <a:xfrm>
            <a:off x="1842797" y="967930"/>
            <a:ext cx="7072312" cy="1692771"/>
          </a:xfrm>
          <a:prstGeom prst="rect">
            <a:avLst/>
          </a:prstGeom>
          <a:noFill/>
        </p:spPr>
        <p:txBody>
          <a:bodyPr>
            <a:spAutoFit/>
          </a:bodyPr>
          <a:lstStyle/>
          <a:p>
            <a:pPr algn="ctr" fontAlgn="auto">
              <a:spcBef>
                <a:spcPts val="0"/>
              </a:spcBef>
              <a:spcAft>
                <a:spcPts val="0"/>
              </a:spcAft>
              <a:defRPr/>
            </a:pPr>
            <a:r>
              <a:rPr lang="uk-UA" sz="2800" b="1" dirty="0" smtClean="0">
                <a:solidFill>
                  <a:schemeClr val="accent6">
                    <a:lumMod val="50000"/>
                  </a:schemeClr>
                </a:solidFill>
                <a:latin typeface="+mn-lt"/>
              </a:rPr>
              <a:t>ІХ </a:t>
            </a:r>
            <a:r>
              <a:rPr lang="uk-UA" sz="2800" b="1" dirty="0">
                <a:solidFill>
                  <a:schemeClr val="accent6">
                    <a:lumMod val="50000"/>
                  </a:schemeClr>
                </a:solidFill>
                <a:latin typeface="+mn-lt"/>
              </a:rPr>
              <a:t>Всеукраїнська </a:t>
            </a:r>
            <a:r>
              <a:rPr lang="uk-UA" sz="2800" b="1" dirty="0" smtClean="0">
                <a:solidFill>
                  <a:schemeClr val="accent6">
                    <a:lumMod val="50000"/>
                  </a:schemeClr>
                </a:solidFill>
                <a:latin typeface="+mn-lt"/>
              </a:rPr>
              <a:t>українознавча </a:t>
            </a:r>
            <a:r>
              <a:rPr lang="uk-UA" sz="2800" b="1" dirty="0">
                <a:solidFill>
                  <a:schemeClr val="accent6">
                    <a:lumMod val="50000"/>
                  </a:schemeClr>
                </a:solidFill>
                <a:latin typeface="+mn-lt"/>
              </a:rPr>
              <a:t>гра «Соняшник</a:t>
            </a:r>
            <a:r>
              <a:rPr lang="uk-UA" sz="2800" b="1" dirty="0" smtClean="0">
                <a:solidFill>
                  <a:schemeClr val="accent6">
                    <a:lumMod val="50000"/>
                  </a:schemeClr>
                </a:solidFill>
                <a:latin typeface="+mn-lt"/>
              </a:rPr>
              <a:t>»</a:t>
            </a:r>
          </a:p>
          <a:p>
            <a:pPr algn="ctr" fontAlgn="auto">
              <a:spcBef>
                <a:spcPts val="0"/>
              </a:spcBef>
              <a:spcAft>
                <a:spcPts val="0"/>
              </a:spcAft>
              <a:defRPr/>
            </a:pPr>
            <a:r>
              <a:rPr lang="uk-UA" sz="2800" b="1" dirty="0" smtClean="0">
                <a:solidFill>
                  <a:schemeClr val="accent6">
                    <a:lumMod val="50000"/>
                  </a:schemeClr>
                </a:solidFill>
                <a:latin typeface="+mn-lt"/>
              </a:rPr>
              <a:t> </a:t>
            </a:r>
            <a:r>
              <a:rPr lang="uk-UA" sz="2000" b="1" dirty="0"/>
              <a:t>(</a:t>
            </a:r>
            <a:r>
              <a:rPr lang="uk-UA" sz="2000" b="1" dirty="0" smtClean="0">
                <a:latin typeface="+mn-lt"/>
              </a:rPr>
              <a:t>присвячена 180-річчю І. Нечуя-Левицького, </a:t>
            </a:r>
          </a:p>
          <a:p>
            <a:pPr algn="ctr" fontAlgn="auto">
              <a:spcBef>
                <a:spcPts val="0"/>
              </a:spcBef>
              <a:spcAft>
                <a:spcPts val="0"/>
              </a:spcAft>
              <a:defRPr/>
            </a:pPr>
            <a:r>
              <a:rPr lang="uk-UA" sz="2000" b="1" dirty="0" smtClean="0">
                <a:latin typeface="+mn-lt"/>
              </a:rPr>
              <a:t>125-річчю М. Хвильового, 100-річчю О. Гончара)</a:t>
            </a:r>
            <a:endParaRPr lang="uk-UA" sz="2000" b="1" dirty="0">
              <a:latin typeface="+mn-lt"/>
            </a:endParaRPr>
          </a:p>
        </p:txBody>
      </p:sp>
      <p:sp>
        <p:nvSpPr>
          <p:cNvPr id="12" name="TextBox 11"/>
          <p:cNvSpPr txBox="1"/>
          <p:nvPr/>
        </p:nvSpPr>
        <p:spPr>
          <a:xfrm>
            <a:off x="2130883" y="4317718"/>
            <a:ext cx="6408712" cy="400110"/>
          </a:xfrm>
          <a:prstGeom prst="rect">
            <a:avLst/>
          </a:prstGeom>
          <a:noFill/>
        </p:spPr>
        <p:txBody>
          <a:bodyPr wrap="square" rtlCol="0">
            <a:spAutoFit/>
          </a:bodyPr>
          <a:lstStyle/>
          <a:p>
            <a:r>
              <a:rPr lang="uk-UA" sz="2000" b="1" dirty="0" smtClean="0"/>
              <a:t>Кількість учасників гри “ Соняшник ” – 2018 по класах</a:t>
            </a:r>
            <a:endParaRPr lang="ru-RU" sz="2000" b="1" dirty="0"/>
          </a:p>
        </p:txBody>
      </p:sp>
      <p:graphicFrame>
        <p:nvGraphicFramePr>
          <p:cNvPr id="14" name="Таблица 13"/>
          <p:cNvGraphicFramePr>
            <a:graphicFrameLocks noGrp="1"/>
          </p:cNvGraphicFramePr>
          <p:nvPr>
            <p:extLst>
              <p:ext uri="{D42A27DB-BD31-4B8C-83A1-F6EECF244321}">
                <p14:modId xmlns:p14="http://schemas.microsoft.com/office/powerpoint/2010/main" val="2049194861"/>
              </p:ext>
            </p:extLst>
          </p:nvPr>
        </p:nvGraphicFramePr>
        <p:xfrm>
          <a:off x="648747" y="4764305"/>
          <a:ext cx="8280921" cy="1196712"/>
        </p:xfrm>
        <a:graphic>
          <a:graphicData uri="http://schemas.openxmlformats.org/drawingml/2006/table">
            <a:tbl>
              <a:tblPr>
                <a:tableStyleId>{284E427A-3D55-4303-BF80-6455036E1DE7}</a:tableStyleId>
              </a:tblPr>
              <a:tblGrid>
                <a:gridCol w="1219300">
                  <a:extLst>
                    <a:ext uri="{9D8B030D-6E8A-4147-A177-3AD203B41FA5}">
                      <a16:colId xmlns:a16="http://schemas.microsoft.com/office/drawing/2014/main" val="20000"/>
                    </a:ext>
                  </a:extLst>
                </a:gridCol>
                <a:gridCol w="640510">
                  <a:extLst>
                    <a:ext uri="{9D8B030D-6E8A-4147-A177-3AD203B41FA5}">
                      <a16:colId xmlns:a16="http://schemas.microsoft.com/office/drawing/2014/main" val="20001"/>
                    </a:ext>
                  </a:extLst>
                </a:gridCol>
                <a:gridCol w="640510">
                  <a:extLst>
                    <a:ext uri="{9D8B030D-6E8A-4147-A177-3AD203B41FA5}">
                      <a16:colId xmlns:a16="http://schemas.microsoft.com/office/drawing/2014/main" val="20002"/>
                    </a:ext>
                  </a:extLst>
                </a:gridCol>
                <a:gridCol w="640510">
                  <a:extLst>
                    <a:ext uri="{9D8B030D-6E8A-4147-A177-3AD203B41FA5}">
                      <a16:colId xmlns:a16="http://schemas.microsoft.com/office/drawing/2014/main" val="20003"/>
                    </a:ext>
                  </a:extLst>
                </a:gridCol>
                <a:gridCol w="640510">
                  <a:extLst>
                    <a:ext uri="{9D8B030D-6E8A-4147-A177-3AD203B41FA5}">
                      <a16:colId xmlns:a16="http://schemas.microsoft.com/office/drawing/2014/main" val="20004"/>
                    </a:ext>
                  </a:extLst>
                </a:gridCol>
                <a:gridCol w="640510">
                  <a:extLst>
                    <a:ext uri="{9D8B030D-6E8A-4147-A177-3AD203B41FA5}">
                      <a16:colId xmlns:a16="http://schemas.microsoft.com/office/drawing/2014/main" val="20005"/>
                    </a:ext>
                  </a:extLst>
                </a:gridCol>
                <a:gridCol w="640510">
                  <a:extLst>
                    <a:ext uri="{9D8B030D-6E8A-4147-A177-3AD203B41FA5}">
                      <a16:colId xmlns:a16="http://schemas.microsoft.com/office/drawing/2014/main" val="20006"/>
                    </a:ext>
                  </a:extLst>
                </a:gridCol>
                <a:gridCol w="640510">
                  <a:extLst>
                    <a:ext uri="{9D8B030D-6E8A-4147-A177-3AD203B41FA5}">
                      <a16:colId xmlns:a16="http://schemas.microsoft.com/office/drawing/2014/main" val="20007"/>
                    </a:ext>
                  </a:extLst>
                </a:gridCol>
                <a:gridCol w="640510">
                  <a:extLst>
                    <a:ext uri="{9D8B030D-6E8A-4147-A177-3AD203B41FA5}">
                      <a16:colId xmlns:a16="http://schemas.microsoft.com/office/drawing/2014/main" val="20008"/>
                    </a:ext>
                  </a:extLst>
                </a:gridCol>
                <a:gridCol w="640510">
                  <a:extLst>
                    <a:ext uri="{9D8B030D-6E8A-4147-A177-3AD203B41FA5}">
                      <a16:colId xmlns:a16="http://schemas.microsoft.com/office/drawing/2014/main" val="20009"/>
                    </a:ext>
                  </a:extLst>
                </a:gridCol>
                <a:gridCol w="640510">
                  <a:extLst>
                    <a:ext uri="{9D8B030D-6E8A-4147-A177-3AD203B41FA5}">
                      <a16:colId xmlns:a16="http://schemas.microsoft.com/office/drawing/2014/main" val="20010"/>
                    </a:ext>
                  </a:extLst>
                </a:gridCol>
                <a:gridCol w="656521">
                  <a:extLst>
                    <a:ext uri="{9D8B030D-6E8A-4147-A177-3AD203B41FA5}">
                      <a16:colId xmlns:a16="http://schemas.microsoft.com/office/drawing/2014/main" val="20011"/>
                    </a:ext>
                  </a:extLst>
                </a:gridCol>
              </a:tblGrid>
              <a:tr h="299178">
                <a:tc>
                  <a:txBody>
                    <a:bodyPr/>
                    <a:lstStyle/>
                    <a:p>
                      <a:pPr algn="l">
                        <a:spcBef>
                          <a:spcPts val="0"/>
                        </a:spcBef>
                        <a:spcAft>
                          <a:spcPts val="0"/>
                        </a:spcAft>
                      </a:pPr>
                      <a:r>
                        <a:rPr lang="ru-RU" sz="1800" b="1" dirty="0" err="1"/>
                        <a:t>Клас</a:t>
                      </a:r>
                      <a:endParaRPr lang="ru-RU" sz="2800" b="1" dirty="0"/>
                    </a:p>
                  </a:txBody>
                  <a:tcPr marL="68390" marR="68390" marT="0" marB="0" anchor="ctr"/>
                </a:tc>
                <a:tc>
                  <a:txBody>
                    <a:bodyPr/>
                    <a:lstStyle/>
                    <a:p>
                      <a:pPr algn="ctr">
                        <a:spcBef>
                          <a:spcPts val="0"/>
                        </a:spcBef>
                        <a:spcAft>
                          <a:spcPts val="0"/>
                        </a:spcAft>
                      </a:pPr>
                      <a:r>
                        <a:rPr lang="ru-RU" sz="1800" b="1" dirty="0"/>
                        <a:t>1</a:t>
                      </a:r>
                      <a:endParaRPr lang="ru-RU" sz="2800" b="1" dirty="0"/>
                    </a:p>
                  </a:txBody>
                  <a:tcPr marL="68390" marR="68390" marT="0" marB="0" anchor="ctr"/>
                </a:tc>
                <a:tc>
                  <a:txBody>
                    <a:bodyPr/>
                    <a:lstStyle/>
                    <a:p>
                      <a:pPr algn="ctr">
                        <a:spcBef>
                          <a:spcPts val="0"/>
                        </a:spcBef>
                        <a:spcAft>
                          <a:spcPts val="0"/>
                        </a:spcAft>
                      </a:pPr>
                      <a:r>
                        <a:rPr lang="ru-RU" sz="1800" b="1"/>
                        <a:t>2</a:t>
                      </a:r>
                      <a:endParaRPr lang="ru-RU" sz="2800" b="1"/>
                    </a:p>
                  </a:txBody>
                  <a:tcPr marL="68390" marR="68390" marT="0" marB="0" anchor="ctr"/>
                </a:tc>
                <a:tc>
                  <a:txBody>
                    <a:bodyPr/>
                    <a:lstStyle/>
                    <a:p>
                      <a:pPr algn="ctr">
                        <a:spcBef>
                          <a:spcPts val="0"/>
                        </a:spcBef>
                        <a:spcAft>
                          <a:spcPts val="0"/>
                        </a:spcAft>
                      </a:pPr>
                      <a:r>
                        <a:rPr lang="ru-RU" sz="1800" b="1"/>
                        <a:t>3</a:t>
                      </a:r>
                      <a:endParaRPr lang="ru-RU" sz="2800" b="1"/>
                    </a:p>
                  </a:txBody>
                  <a:tcPr marL="68390" marR="68390" marT="0" marB="0" anchor="ctr"/>
                </a:tc>
                <a:tc>
                  <a:txBody>
                    <a:bodyPr/>
                    <a:lstStyle/>
                    <a:p>
                      <a:pPr algn="ctr">
                        <a:spcBef>
                          <a:spcPts val="0"/>
                        </a:spcBef>
                        <a:spcAft>
                          <a:spcPts val="0"/>
                        </a:spcAft>
                      </a:pPr>
                      <a:r>
                        <a:rPr lang="ru-RU" sz="1800" b="1"/>
                        <a:t>4</a:t>
                      </a:r>
                      <a:endParaRPr lang="ru-RU" sz="2800" b="1"/>
                    </a:p>
                  </a:txBody>
                  <a:tcPr marL="68390" marR="68390" marT="0" marB="0" anchor="ctr"/>
                </a:tc>
                <a:tc>
                  <a:txBody>
                    <a:bodyPr/>
                    <a:lstStyle/>
                    <a:p>
                      <a:pPr algn="ctr">
                        <a:spcBef>
                          <a:spcPts val="0"/>
                        </a:spcBef>
                        <a:spcAft>
                          <a:spcPts val="0"/>
                        </a:spcAft>
                      </a:pPr>
                      <a:r>
                        <a:rPr lang="ru-RU" sz="1800" b="1"/>
                        <a:t>5</a:t>
                      </a:r>
                      <a:endParaRPr lang="ru-RU" sz="2800" b="1"/>
                    </a:p>
                  </a:txBody>
                  <a:tcPr marL="68390" marR="68390" marT="0" marB="0" anchor="ctr"/>
                </a:tc>
                <a:tc>
                  <a:txBody>
                    <a:bodyPr/>
                    <a:lstStyle/>
                    <a:p>
                      <a:pPr algn="ctr">
                        <a:spcBef>
                          <a:spcPts val="0"/>
                        </a:spcBef>
                        <a:spcAft>
                          <a:spcPts val="0"/>
                        </a:spcAft>
                      </a:pPr>
                      <a:r>
                        <a:rPr lang="ru-RU" sz="1800" b="1"/>
                        <a:t>6</a:t>
                      </a:r>
                      <a:endParaRPr lang="ru-RU" sz="2800" b="1"/>
                    </a:p>
                  </a:txBody>
                  <a:tcPr marL="68390" marR="68390" marT="0" marB="0" anchor="ctr"/>
                </a:tc>
                <a:tc>
                  <a:txBody>
                    <a:bodyPr/>
                    <a:lstStyle/>
                    <a:p>
                      <a:pPr algn="ctr">
                        <a:spcBef>
                          <a:spcPts val="0"/>
                        </a:spcBef>
                        <a:spcAft>
                          <a:spcPts val="0"/>
                        </a:spcAft>
                      </a:pPr>
                      <a:r>
                        <a:rPr lang="ru-RU" sz="1800" b="1"/>
                        <a:t>7</a:t>
                      </a:r>
                      <a:endParaRPr lang="ru-RU" sz="2800" b="1"/>
                    </a:p>
                  </a:txBody>
                  <a:tcPr marL="68390" marR="68390" marT="0" marB="0" anchor="ctr"/>
                </a:tc>
                <a:tc>
                  <a:txBody>
                    <a:bodyPr/>
                    <a:lstStyle/>
                    <a:p>
                      <a:pPr algn="ctr">
                        <a:spcBef>
                          <a:spcPts val="0"/>
                        </a:spcBef>
                        <a:spcAft>
                          <a:spcPts val="0"/>
                        </a:spcAft>
                      </a:pPr>
                      <a:r>
                        <a:rPr lang="ru-RU" sz="1800" b="1"/>
                        <a:t>8</a:t>
                      </a:r>
                      <a:endParaRPr lang="ru-RU" sz="2800" b="1"/>
                    </a:p>
                  </a:txBody>
                  <a:tcPr marL="68390" marR="68390" marT="0" marB="0" anchor="ctr"/>
                </a:tc>
                <a:tc>
                  <a:txBody>
                    <a:bodyPr/>
                    <a:lstStyle/>
                    <a:p>
                      <a:pPr algn="ctr">
                        <a:spcBef>
                          <a:spcPts val="0"/>
                        </a:spcBef>
                        <a:spcAft>
                          <a:spcPts val="0"/>
                        </a:spcAft>
                      </a:pPr>
                      <a:r>
                        <a:rPr lang="ru-RU" sz="1800" b="1"/>
                        <a:t>9</a:t>
                      </a:r>
                      <a:endParaRPr lang="ru-RU" sz="2800" b="1"/>
                    </a:p>
                  </a:txBody>
                  <a:tcPr marL="68390" marR="68390" marT="0" marB="0" anchor="ctr"/>
                </a:tc>
                <a:tc>
                  <a:txBody>
                    <a:bodyPr/>
                    <a:lstStyle/>
                    <a:p>
                      <a:pPr algn="ctr">
                        <a:spcBef>
                          <a:spcPts val="0"/>
                        </a:spcBef>
                        <a:spcAft>
                          <a:spcPts val="0"/>
                        </a:spcAft>
                      </a:pPr>
                      <a:r>
                        <a:rPr lang="ru-RU" sz="1800" b="1"/>
                        <a:t>10</a:t>
                      </a:r>
                      <a:endParaRPr lang="ru-RU" sz="2800" b="1"/>
                    </a:p>
                  </a:txBody>
                  <a:tcPr marL="68390" marR="68390" marT="0" marB="0" anchor="ctr"/>
                </a:tc>
                <a:tc>
                  <a:txBody>
                    <a:bodyPr/>
                    <a:lstStyle/>
                    <a:p>
                      <a:pPr algn="ctr">
                        <a:spcBef>
                          <a:spcPts val="0"/>
                        </a:spcBef>
                        <a:spcAft>
                          <a:spcPts val="0"/>
                        </a:spcAft>
                      </a:pPr>
                      <a:r>
                        <a:rPr lang="ru-RU" sz="1800" b="1"/>
                        <a:t>11</a:t>
                      </a:r>
                      <a:endParaRPr lang="ru-RU" sz="2800" b="1"/>
                    </a:p>
                  </a:txBody>
                  <a:tcPr marL="68390" marR="68390" marT="0" marB="0" anchor="ctr"/>
                </a:tc>
                <a:extLst>
                  <a:ext uri="{0D108BD9-81ED-4DB2-BD59-A6C34878D82A}">
                    <a16:rowId xmlns:a16="http://schemas.microsoft.com/office/drawing/2014/main" val="10000"/>
                  </a:ext>
                </a:extLst>
              </a:tr>
              <a:tr h="897534">
                <a:tc>
                  <a:txBody>
                    <a:bodyPr/>
                    <a:lstStyle/>
                    <a:p>
                      <a:pPr algn="l">
                        <a:spcBef>
                          <a:spcPts val="0"/>
                        </a:spcBef>
                        <a:spcAft>
                          <a:spcPts val="0"/>
                        </a:spcAft>
                      </a:pPr>
                      <a:r>
                        <a:rPr lang="ru-RU" sz="1800" b="1" dirty="0" err="1"/>
                        <a:t>Кількість</a:t>
                      </a:r>
                      <a:r>
                        <a:rPr lang="ru-RU" sz="1800" b="1" dirty="0"/>
                        <a:t> </a:t>
                      </a:r>
                      <a:r>
                        <a:rPr lang="ru-RU" sz="1800" b="1" dirty="0" err="1"/>
                        <a:t>учасників</a:t>
                      </a:r>
                      <a:r>
                        <a:rPr lang="ru-RU" sz="1800" b="1" dirty="0"/>
                        <a:t> в </a:t>
                      </a:r>
                      <a:r>
                        <a:rPr lang="ru-RU" sz="1800" b="1" dirty="0" err="1"/>
                        <a:t>області</a:t>
                      </a:r>
                      <a:endParaRPr lang="ru-RU" sz="2800" b="1" dirty="0"/>
                    </a:p>
                  </a:txBody>
                  <a:tcPr marL="68390" marR="68390" marT="0" marB="0" anchor="ctr"/>
                </a:tc>
                <a:tc>
                  <a:txBody>
                    <a:bodyPr/>
                    <a:lstStyle/>
                    <a:p>
                      <a:pPr algn="ctr">
                        <a:spcBef>
                          <a:spcPts val="0"/>
                        </a:spcBef>
                        <a:spcAft>
                          <a:spcPts val="0"/>
                        </a:spcAft>
                      </a:pPr>
                      <a:r>
                        <a:rPr lang="ru-RU" sz="1800" b="1" dirty="0"/>
                        <a:t>1201</a:t>
                      </a:r>
                      <a:endParaRPr lang="ru-RU" sz="2800" b="1" dirty="0"/>
                    </a:p>
                  </a:txBody>
                  <a:tcPr marL="68390" marR="68390" marT="0" marB="0" anchor="ctr"/>
                </a:tc>
                <a:tc>
                  <a:txBody>
                    <a:bodyPr/>
                    <a:lstStyle/>
                    <a:p>
                      <a:pPr algn="ctr">
                        <a:spcBef>
                          <a:spcPts val="0"/>
                        </a:spcBef>
                        <a:spcAft>
                          <a:spcPts val="0"/>
                        </a:spcAft>
                      </a:pPr>
                      <a:r>
                        <a:rPr lang="ru-RU" sz="1800" b="1" dirty="0"/>
                        <a:t>2786</a:t>
                      </a:r>
                      <a:endParaRPr lang="ru-RU" sz="2800" b="1" dirty="0"/>
                    </a:p>
                  </a:txBody>
                  <a:tcPr marL="68390" marR="68390" marT="0" marB="0" anchor="ctr"/>
                </a:tc>
                <a:tc>
                  <a:txBody>
                    <a:bodyPr/>
                    <a:lstStyle/>
                    <a:p>
                      <a:pPr algn="ctr">
                        <a:spcBef>
                          <a:spcPts val="0"/>
                        </a:spcBef>
                        <a:spcAft>
                          <a:spcPts val="0"/>
                        </a:spcAft>
                      </a:pPr>
                      <a:r>
                        <a:rPr lang="ru-RU" sz="1800" b="1" dirty="0"/>
                        <a:t>3274</a:t>
                      </a:r>
                      <a:endParaRPr lang="ru-RU" sz="2800" b="1" dirty="0"/>
                    </a:p>
                  </a:txBody>
                  <a:tcPr marL="68390" marR="68390" marT="0" marB="0" anchor="ctr"/>
                </a:tc>
                <a:tc>
                  <a:txBody>
                    <a:bodyPr/>
                    <a:lstStyle/>
                    <a:p>
                      <a:pPr algn="ctr">
                        <a:spcBef>
                          <a:spcPts val="0"/>
                        </a:spcBef>
                        <a:spcAft>
                          <a:spcPts val="0"/>
                        </a:spcAft>
                      </a:pPr>
                      <a:r>
                        <a:rPr lang="ru-RU" sz="1800" b="1" dirty="0"/>
                        <a:t>3078</a:t>
                      </a:r>
                      <a:endParaRPr lang="ru-RU" sz="2800" b="1" dirty="0"/>
                    </a:p>
                  </a:txBody>
                  <a:tcPr marL="68390" marR="68390" marT="0" marB="0" anchor="ctr"/>
                </a:tc>
                <a:tc>
                  <a:txBody>
                    <a:bodyPr/>
                    <a:lstStyle/>
                    <a:p>
                      <a:pPr algn="ctr">
                        <a:spcBef>
                          <a:spcPts val="0"/>
                        </a:spcBef>
                        <a:spcAft>
                          <a:spcPts val="0"/>
                        </a:spcAft>
                      </a:pPr>
                      <a:r>
                        <a:rPr lang="ru-RU" sz="1800" b="1" dirty="0"/>
                        <a:t>3226</a:t>
                      </a:r>
                      <a:endParaRPr lang="ru-RU" sz="2800" b="1" dirty="0"/>
                    </a:p>
                  </a:txBody>
                  <a:tcPr marL="68390" marR="68390" marT="0" marB="0" anchor="ctr"/>
                </a:tc>
                <a:tc>
                  <a:txBody>
                    <a:bodyPr/>
                    <a:lstStyle/>
                    <a:p>
                      <a:pPr algn="ctr">
                        <a:spcBef>
                          <a:spcPts val="0"/>
                        </a:spcBef>
                        <a:spcAft>
                          <a:spcPts val="0"/>
                        </a:spcAft>
                      </a:pPr>
                      <a:r>
                        <a:rPr lang="ru-RU" sz="1800" b="1" dirty="0"/>
                        <a:t>2860</a:t>
                      </a:r>
                      <a:endParaRPr lang="ru-RU" sz="2800" b="1" dirty="0"/>
                    </a:p>
                  </a:txBody>
                  <a:tcPr marL="68390" marR="68390" marT="0" marB="0" anchor="ctr"/>
                </a:tc>
                <a:tc>
                  <a:txBody>
                    <a:bodyPr/>
                    <a:lstStyle/>
                    <a:p>
                      <a:pPr algn="ctr">
                        <a:spcBef>
                          <a:spcPts val="0"/>
                        </a:spcBef>
                        <a:spcAft>
                          <a:spcPts val="0"/>
                        </a:spcAft>
                      </a:pPr>
                      <a:r>
                        <a:rPr lang="ru-RU" sz="1800" b="1" dirty="0"/>
                        <a:t>2445</a:t>
                      </a:r>
                      <a:endParaRPr lang="ru-RU" sz="2800" b="1" dirty="0"/>
                    </a:p>
                  </a:txBody>
                  <a:tcPr marL="68390" marR="68390" marT="0" marB="0" anchor="ctr"/>
                </a:tc>
                <a:tc>
                  <a:txBody>
                    <a:bodyPr/>
                    <a:lstStyle/>
                    <a:p>
                      <a:pPr algn="ctr">
                        <a:spcBef>
                          <a:spcPts val="0"/>
                        </a:spcBef>
                        <a:spcAft>
                          <a:spcPts val="0"/>
                        </a:spcAft>
                      </a:pPr>
                      <a:r>
                        <a:rPr lang="ru-RU" sz="1800" b="1" dirty="0"/>
                        <a:t>2200</a:t>
                      </a:r>
                      <a:endParaRPr lang="ru-RU" sz="2800" b="1" dirty="0"/>
                    </a:p>
                  </a:txBody>
                  <a:tcPr marL="68390" marR="68390" marT="0" marB="0" anchor="ctr"/>
                </a:tc>
                <a:tc>
                  <a:txBody>
                    <a:bodyPr/>
                    <a:lstStyle/>
                    <a:p>
                      <a:pPr algn="ctr">
                        <a:spcBef>
                          <a:spcPts val="0"/>
                        </a:spcBef>
                        <a:spcAft>
                          <a:spcPts val="0"/>
                        </a:spcAft>
                      </a:pPr>
                      <a:r>
                        <a:rPr lang="ru-RU" sz="1800" b="1" dirty="0"/>
                        <a:t>2051</a:t>
                      </a:r>
                      <a:endParaRPr lang="ru-RU" sz="2800" b="1" dirty="0"/>
                    </a:p>
                  </a:txBody>
                  <a:tcPr marL="68390" marR="68390" marT="0" marB="0" anchor="ctr"/>
                </a:tc>
                <a:tc>
                  <a:txBody>
                    <a:bodyPr/>
                    <a:lstStyle/>
                    <a:p>
                      <a:pPr algn="ctr">
                        <a:spcBef>
                          <a:spcPts val="0"/>
                        </a:spcBef>
                        <a:spcAft>
                          <a:spcPts val="0"/>
                        </a:spcAft>
                      </a:pPr>
                      <a:r>
                        <a:rPr lang="ru-RU" sz="1800" b="1" dirty="0"/>
                        <a:t>1262</a:t>
                      </a:r>
                      <a:endParaRPr lang="ru-RU" sz="2800" b="1" dirty="0"/>
                    </a:p>
                  </a:txBody>
                  <a:tcPr marL="68390" marR="68390" marT="0" marB="0" anchor="ctr"/>
                </a:tc>
                <a:tc>
                  <a:txBody>
                    <a:bodyPr/>
                    <a:lstStyle/>
                    <a:p>
                      <a:pPr algn="ctr">
                        <a:spcBef>
                          <a:spcPts val="0"/>
                        </a:spcBef>
                        <a:spcAft>
                          <a:spcPts val="0"/>
                        </a:spcAft>
                      </a:pPr>
                      <a:r>
                        <a:rPr lang="ru-RU" sz="1800" b="1" dirty="0"/>
                        <a:t>1003</a:t>
                      </a:r>
                      <a:endParaRPr lang="ru-RU" sz="2800" b="1" dirty="0"/>
                    </a:p>
                  </a:txBody>
                  <a:tcPr marL="68390" marR="68390" marT="0" marB="0" anchor="ct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Света\Рабочий стол\Рисунок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graphicFrame>
        <p:nvGraphicFramePr>
          <p:cNvPr id="7" name="Таблица 6"/>
          <p:cNvGraphicFramePr>
            <a:graphicFrameLocks noGrp="1"/>
          </p:cNvGraphicFramePr>
          <p:nvPr/>
        </p:nvGraphicFramePr>
        <p:xfrm>
          <a:off x="1547664" y="2492896"/>
          <a:ext cx="6526907" cy="2613888"/>
        </p:xfrm>
        <a:graphic>
          <a:graphicData uri="http://schemas.openxmlformats.org/drawingml/2006/table">
            <a:tbl>
              <a:tblPr firstRow="1" bandRow="1">
                <a:tableStyleId>{21E4AEA4-8DFA-4A89-87EB-49C32662AFE0}</a:tableStyleId>
              </a:tblPr>
              <a:tblGrid>
                <a:gridCol w="2367657">
                  <a:extLst>
                    <a:ext uri="{9D8B030D-6E8A-4147-A177-3AD203B41FA5}">
                      <a16:colId xmlns:a16="http://schemas.microsoft.com/office/drawing/2014/main" val="20000"/>
                    </a:ext>
                  </a:extLst>
                </a:gridCol>
                <a:gridCol w="2079625">
                  <a:extLst>
                    <a:ext uri="{9D8B030D-6E8A-4147-A177-3AD203B41FA5}">
                      <a16:colId xmlns:a16="http://schemas.microsoft.com/office/drawing/2014/main" val="20001"/>
                    </a:ext>
                  </a:extLst>
                </a:gridCol>
                <a:gridCol w="2079625">
                  <a:extLst>
                    <a:ext uri="{9D8B030D-6E8A-4147-A177-3AD203B41FA5}">
                      <a16:colId xmlns:a16="http://schemas.microsoft.com/office/drawing/2014/main" val="20002"/>
                    </a:ext>
                  </a:extLst>
                </a:gridCol>
              </a:tblGrid>
              <a:tr h="140014">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dirty="0" smtClean="0"/>
                        <a:t>Всеукраїнський рівень</a:t>
                      </a:r>
                      <a:endParaRPr lang="ru-RU"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dirty="0" smtClean="0"/>
                        <a:t>Регіональний рівень</a:t>
                      </a:r>
                      <a:endParaRPr lang="ru-RU"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uk-UA" b="1" dirty="0" smtClean="0"/>
                        <a:t>Диплом І ступеня </a:t>
                      </a:r>
                      <a:endParaRPr lang="ru-RU"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b="1" dirty="0" smtClean="0"/>
                        <a:t>127</a:t>
                      </a:r>
                      <a:endParaRPr lang="ru-RU"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b="1" dirty="0" smtClean="0"/>
                        <a:t>982</a:t>
                      </a:r>
                      <a:endParaRPr lang="ru-RU"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r>
                        <a:rPr lang="uk-UA" b="1" dirty="0" smtClean="0"/>
                        <a:t>Диплом ІІ ступеня </a:t>
                      </a:r>
                      <a:endParaRPr lang="ru-RU"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b="1" dirty="0" smtClean="0"/>
                        <a:t>488</a:t>
                      </a:r>
                      <a:endParaRPr lang="ru-RU"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b="1" dirty="0" smtClean="0"/>
                        <a:t>1507</a:t>
                      </a:r>
                      <a:endParaRPr lang="ru-RU"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r>
                        <a:rPr lang="uk-UA" b="1" dirty="0" smtClean="0"/>
                        <a:t>Диплом ІІІ ступеня </a:t>
                      </a:r>
                      <a:endParaRPr lang="ru-RU"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b="1" dirty="0" smtClean="0"/>
                        <a:t>754</a:t>
                      </a:r>
                      <a:endParaRPr lang="ru-RU"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b="1" dirty="0" smtClean="0"/>
                        <a:t>1590</a:t>
                      </a:r>
                      <a:endParaRPr lang="ru-RU"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19608">
                <a:tc>
                  <a:txBody>
                    <a:bodyPr/>
                    <a:lstStyle/>
                    <a:p>
                      <a:endParaRPr lang="ru-RU" sz="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endParaRPr lang="ru-RU" sz="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ru-RU"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gridSpan="2">
                  <a:txBody>
                    <a:bodyPr/>
                    <a:lstStyle/>
                    <a:p>
                      <a:r>
                        <a:rPr lang="uk-UA" b="1" dirty="0" smtClean="0"/>
                        <a:t>Диплом переможця на шкільному рівні</a:t>
                      </a:r>
                      <a:endParaRPr lang="ru-RU"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ru-RU"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b="1" dirty="0" smtClean="0"/>
                        <a:t>7438</a:t>
                      </a:r>
                      <a:endParaRPr lang="ru-RU"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0840">
                <a:tc gridSpan="2">
                  <a:txBody>
                    <a:bodyPr/>
                    <a:lstStyle/>
                    <a:p>
                      <a:r>
                        <a:rPr lang="uk-UA" b="1" dirty="0" smtClean="0"/>
                        <a:t>Диплом переможця в початковій школі</a:t>
                      </a:r>
                      <a:endParaRPr lang="ru-RU"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ru-RU"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b="1" dirty="0" smtClean="0"/>
                        <a:t>5062</a:t>
                      </a:r>
                      <a:endParaRPr lang="ru-RU"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8" name="TextBox 7"/>
          <p:cNvSpPr txBox="1"/>
          <p:nvPr/>
        </p:nvSpPr>
        <p:spPr>
          <a:xfrm>
            <a:off x="2627784" y="1456415"/>
            <a:ext cx="3643338" cy="800219"/>
          </a:xfrm>
          <a:prstGeom prst="rect">
            <a:avLst/>
          </a:prstGeom>
          <a:noFill/>
        </p:spPr>
        <p:txBody>
          <a:bodyPr wrap="square" rtlCol="0">
            <a:spAutoFit/>
          </a:bodyPr>
          <a:lstStyle/>
          <a:p>
            <a:pPr algn="ctr"/>
            <a:endParaRPr lang="uk-UA" sz="2200" dirty="0" smtClean="0">
              <a:solidFill>
                <a:srgbClr val="800000"/>
              </a:solidFill>
              <a:latin typeface="Arial Black" pitchFamily="34" charset="0"/>
            </a:endParaRPr>
          </a:p>
          <a:p>
            <a:pPr algn="ctr"/>
            <a:r>
              <a:rPr lang="uk-UA" sz="2200" dirty="0" smtClean="0">
                <a:solidFill>
                  <a:srgbClr val="800000"/>
                </a:solidFill>
                <a:latin typeface="Arial Black" pitchFamily="34" charset="0"/>
              </a:rPr>
              <a:t>Переможці 2018 року</a:t>
            </a:r>
            <a:r>
              <a:rPr lang="uk-UA" sz="2400" dirty="0" smtClean="0">
                <a:latin typeface="Arial Black" pitchFamily="34" charset="0"/>
              </a:rPr>
              <a:t> </a:t>
            </a:r>
            <a:endParaRPr lang="uk-UA" sz="2400" dirty="0">
              <a:latin typeface="Arial Black" pitchFamily="34" charset="0"/>
            </a:endParaRPr>
          </a:p>
        </p:txBody>
      </p:sp>
      <p:pic>
        <p:nvPicPr>
          <p:cNvPr id="10" name="Picture 5" descr="1422257218_bezymyannyj"/>
          <p:cNvPicPr>
            <a:picLocks noChangeAspect="1" noChangeArrowheads="1"/>
          </p:cNvPicPr>
          <p:nvPr/>
        </p:nvPicPr>
        <p:blipFill>
          <a:blip r:embed="rId3" cstate="print"/>
          <a:srcRect l="58530" t="9698" r="6079" b="6249"/>
          <a:stretch>
            <a:fillRect/>
          </a:stretch>
        </p:blipFill>
        <p:spPr bwMode="auto">
          <a:xfrm>
            <a:off x="6891112" y="1196752"/>
            <a:ext cx="1429900" cy="1429900"/>
          </a:xfrm>
          <a:prstGeom prst="ellipse">
            <a:avLst/>
          </a:prstGeom>
          <a:noFill/>
          <a:ln w="9525">
            <a:noFill/>
            <a:miter lim="800000"/>
            <a:headEnd/>
            <a:tailEnd/>
          </a:ln>
          <a:effectLst>
            <a:softEdge rad="63500"/>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Света\Рабочий стол\Рисунок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Прямоугольник 2"/>
          <p:cNvSpPr/>
          <p:nvPr/>
        </p:nvSpPr>
        <p:spPr>
          <a:xfrm>
            <a:off x="2500298" y="1071546"/>
            <a:ext cx="4751557" cy="954107"/>
          </a:xfrm>
          <a:prstGeom prst="rect">
            <a:avLst/>
          </a:prstGeom>
        </p:spPr>
        <p:txBody>
          <a:bodyPr wrap="none">
            <a:spAutoFit/>
          </a:bodyPr>
          <a:lstStyle/>
          <a:p>
            <a:pPr algn="ctr"/>
            <a:r>
              <a:rPr lang="uk-UA" sz="2800" b="1" dirty="0" smtClean="0">
                <a:solidFill>
                  <a:schemeClr val="accent6">
                    <a:lumMod val="50000"/>
                  </a:schemeClr>
                </a:solidFill>
                <a:latin typeface="+mn-lt"/>
              </a:rPr>
              <a:t>Всеукраїнський конкурс </a:t>
            </a:r>
          </a:p>
          <a:p>
            <a:pPr algn="ctr"/>
            <a:r>
              <a:rPr lang="uk-UA" sz="2800" b="1" dirty="0" smtClean="0">
                <a:solidFill>
                  <a:schemeClr val="accent6">
                    <a:lumMod val="50000"/>
                  </a:schemeClr>
                </a:solidFill>
                <a:latin typeface="+mn-lt"/>
              </a:rPr>
              <a:t>«Соняшник-учитель» – 2017  </a:t>
            </a:r>
            <a:endParaRPr lang="uk-UA" sz="2800" dirty="0">
              <a:latin typeface="+mn-lt"/>
            </a:endParaRPr>
          </a:p>
        </p:txBody>
      </p:sp>
      <p:pic>
        <p:nvPicPr>
          <p:cNvPr id="4" name="Рисунок 3" descr="http://gra-sonyashnyk.com.ua/templates/default/images/son_uch.png"/>
          <p:cNvPicPr/>
          <p:nvPr/>
        </p:nvPicPr>
        <p:blipFill>
          <a:blip r:embed="rId3" cstate="print"/>
          <a:srcRect/>
          <a:stretch>
            <a:fillRect/>
          </a:stretch>
        </p:blipFill>
        <p:spPr bwMode="auto">
          <a:xfrm>
            <a:off x="7000892" y="214290"/>
            <a:ext cx="2000264" cy="2000264"/>
          </a:xfrm>
          <a:prstGeom prst="ellipse">
            <a:avLst/>
          </a:prstGeom>
          <a:noFill/>
          <a:ln w="9525">
            <a:noFill/>
            <a:miter lim="800000"/>
            <a:headEnd/>
            <a:tailEnd/>
          </a:ln>
        </p:spPr>
      </p:pic>
      <p:sp>
        <p:nvSpPr>
          <p:cNvPr id="5" name="TextBox 4"/>
          <p:cNvSpPr txBox="1"/>
          <p:nvPr/>
        </p:nvSpPr>
        <p:spPr>
          <a:xfrm>
            <a:off x="1643042" y="2071678"/>
            <a:ext cx="6929486" cy="677108"/>
          </a:xfrm>
          <a:prstGeom prst="rect">
            <a:avLst/>
          </a:prstGeom>
          <a:noFill/>
        </p:spPr>
        <p:txBody>
          <a:bodyPr wrap="square" rtlCol="0">
            <a:spAutoFit/>
          </a:bodyPr>
          <a:lstStyle/>
          <a:p>
            <a:r>
              <a:rPr lang="uk-UA" dirty="0" smtClean="0">
                <a:latin typeface="+mn-lt"/>
              </a:rPr>
              <a:t>Учасники Конкурсу – </a:t>
            </a:r>
            <a:r>
              <a:rPr lang="uk-UA" b="1" dirty="0" smtClean="0">
                <a:latin typeface="+mn-lt"/>
              </a:rPr>
              <a:t>3 </a:t>
            </a:r>
            <a:r>
              <a:rPr lang="uk-UA" b="1" dirty="0" smtClean="0"/>
              <a:t>639</a:t>
            </a:r>
            <a:r>
              <a:rPr lang="uk-UA" b="1" dirty="0" smtClean="0">
                <a:latin typeface="+mn-lt"/>
              </a:rPr>
              <a:t> </a:t>
            </a:r>
            <a:r>
              <a:rPr lang="uk-UA" dirty="0" smtClean="0">
                <a:latin typeface="+mn-lt"/>
              </a:rPr>
              <a:t>учителів усіх областей України, з них </a:t>
            </a:r>
          </a:p>
          <a:p>
            <a:r>
              <a:rPr lang="uk-UA" sz="2000" b="1" dirty="0" smtClean="0">
                <a:solidFill>
                  <a:srgbClr val="C00000"/>
                </a:solidFill>
              </a:rPr>
              <a:t>226</a:t>
            </a:r>
            <a:r>
              <a:rPr lang="uk-UA" sz="2000" b="1" dirty="0" smtClean="0">
                <a:latin typeface="+mn-lt"/>
              </a:rPr>
              <a:t> </a:t>
            </a:r>
            <a:r>
              <a:rPr lang="uk-UA" dirty="0" smtClean="0">
                <a:latin typeface="+mn-lt"/>
              </a:rPr>
              <a:t>– учителі-україністи Одеської області (</a:t>
            </a:r>
            <a:r>
              <a:rPr lang="uk-UA" u="sng" dirty="0" smtClean="0">
                <a:latin typeface="+mn-lt"/>
              </a:rPr>
              <a:t>2016 рік – </a:t>
            </a:r>
            <a:r>
              <a:rPr lang="uk-UA" b="1" u="sng" dirty="0" smtClean="0">
                <a:solidFill>
                  <a:srgbClr val="C00000"/>
                </a:solidFill>
                <a:latin typeface="+mn-lt"/>
              </a:rPr>
              <a:t>337 </a:t>
            </a:r>
            <a:r>
              <a:rPr lang="uk-UA" u="sng" dirty="0" smtClean="0">
                <a:latin typeface="+mn-lt"/>
              </a:rPr>
              <a:t>учасників</a:t>
            </a:r>
            <a:r>
              <a:rPr lang="uk-UA" dirty="0" smtClean="0">
                <a:latin typeface="+mn-lt"/>
              </a:rPr>
              <a:t>)</a:t>
            </a:r>
            <a:endParaRPr lang="uk-UA" dirty="0">
              <a:latin typeface="+mn-lt"/>
            </a:endParaRPr>
          </a:p>
        </p:txBody>
      </p:sp>
      <p:sp>
        <p:nvSpPr>
          <p:cNvPr id="7" name="Прямоугольник 6"/>
          <p:cNvSpPr/>
          <p:nvPr/>
        </p:nvSpPr>
        <p:spPr>
          <a:xfrm>
            <a:off x="285720" y="2928934"/>
            <a:ext cx="428628" cy="2714644"/>
          </a:xfrm>
          <a:prstGeom prst="rect">
            <a:avLst/>
          </a:prstGeom>
          <a:ln>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uk-UA" sz="1600" b="1" dirty="0" smtClean="0">
                <a:solidFill>
                  <a:srgbClr val="C00000"/>
                </a:solidFill>
                <a:latin typeface="Arial Black" pitchFamily="34" charset="0"/>
                <a:cs typeface="Arial" pitchFamily="34" charset="0"/>
              </a:rPr>
              <a:t>П </a:t>
            </a:r>
          </a:p>
          <a:p>
            <a:pPr algn="ctr"/>
            <a:r>
              <a:rPr lang="uk-UA" sz="1600" b="1" dirty="0" smtClean="0">
                <a:solidFill>
                  <a:srgbClr val="C00000"/>
                </a:solidFill>
                <a:latin typeface="Arial Black" pitchFamily="34" charset="0"/>
                <a:cs typeface="Arial" pitchFamily="34" charset="0"/>
              </a:rPr>
              <a:t>Е</a:t>
            </a:r>
          </a:p>
          <a:p>
            <a:pPr algn="ctr"/>
            <a:r>
              <a:rPr lang="uk-UA" sz="1600" b="1" dirty="0" smtClean="0">
                <a:solidFill>
                  <a:srgbClr val="C00000"/>
                </a:solidFill>
                <a:latin typeface="Arial Black" pitchFamily="34" charset="0"/>
                <a:cs typeface="Arial" pitchFamily="34" charset="0"/>
              </a:rPr>
              <a:t>Р</a:t>
            </a:r>
          </a:p>
          <a:p>
            <a:pPr algn="ctr"/>
            <a:r>
              <a:rPr lang="uk-UA" sz="1600" b="1" dirty="0" smtClean="0">
                <a:solidFill>
                  <a:srgbClr val="C00000"/>
                </a:solidFill>
                <a:latin typeface="Arial Black" pitchFamily="34" charset="0"/>
                <a:cs typeface="Arial" pitchFamily="34" charset="0"/>
              </a:rPr>
              <a:t>Е</a:t>
            </a:r>
          </a:p>
          <a:p>
            <a:pPr algn="ctr"/>
            <a:r>
              <a:rPr lang="uk-UA" sz="1600" b="1" dirty="0" smtClean="0">
                <a:solidFill>
                  <a:srgbClr val="C00000"/>
                </a:solidFill>
                <a:latin typeface="Arial Black" pitchFamily="34" charset="0"/>
                <a:cs typeface="Arial" pitchFamily="34" charset="0"/>
              </a:rPr>
              <a:t>М</a:t>
            </a:r>
          </a:p>
          <a:p>
            <a:pPr algn="ctr"/>
            <a:r>
              <a:rPr lang="uk-UA" sz="1600" b="1" dirty="0" smtClean="0">
                <a:solidFill>
                  <a:srgbClr val="C00000"/>
                </a:solidFill>
                <a:latin typeface="Arial Black" pitchFamily="34" charset="0"/>
                <a:cs typeface="Arial" pitchFamily="34" charset="0"/>
              </a:rPr>
              <a:t>О</a:t>
            </a:r>
          </a:p>
          <a:p>
            <a:pPr algn="ctr"/>
            <a:r>
              <a:rPr lang="uk-UA" sz="1600" b="1" dirty="0" smtClean="0">
                <a:solidFill>
                  <a:srgbClr val="C00000"/>
                </a:solidFill>
                <a:latin typeface="Arial Black" pitchFamily="34" charset="0"/>
                <a:cs typeface="Arial" pitchFamily="34" charset="0"/>
              </a:rPr>
              <a:t>Ж</a:t>
            </a:r>
          </a:p>
          <a:p>
            <a:pPr algn="ctr"/>
            <a:r>
              <a:rPr lang="uk-UA" sz="1600" b="1" dirty="0" smtClean="0">
                <a:solidFill>
                  <a:srgbClr val="C00000"/>
                </a:solidFill>
                <a:latin typeface="Arial Black" pitchFamily="34" charset="0"/>
                <a:cs typeface="Arial" pitchFamily="34" charset="0"/>
              </a:rPr>
              <a:t>Ц</a:t>
            </a:r>
          </a:p>
          <a:p>
            <a:pPr algn="ctr"/>
            <a:r>
              <a:rPr lang="uk-UA" sz="1600" b="1" dirty="0" smtClean="0">
                <a:solidFill>
                  <a:srgbClr val="C00000"/>
                </a:solidFill>
                <a:latin typeface="Arial Black" pitchFamily="34" charset="0"/>
                <a:cs typeface="Arial" pitchFamily="34" charset="0"/>
              </a:rPr>
              <a:t>І</a:t>
            </a:r>
          </a:p>
        </p:txBody>
      </p:sp>
      <p:graphicFrame>
        <p:nvGraphicFramePr>
          <p:cNvPr id="10" name="Таблица 9"/>
          <p:cNvGraphicFramePr>
            <a:graphicFrameLocks noGrp="1"/>
          </p:cNvGraphicFramePr>
          <p:nvPr/>
        </p:nvGraphicFramePr>
        <p:xfrm>
          <a:off x="785786" y="2928934"/>
          <a:ext cx="8143932" cy="2956560"/>
        </p:xfrm>
        <a:graphic>
          <a:graphicData uri="http://schemas.openxmlformats.org/drawingml/2006/table">
            <a:tbl>
              <a:tblPr firstRow="1" bandRow="1">
                <a:tableStyleId>{21E4AEA4-8DFA-4A89-87EB-49C32662AFE0}</a:tableStyleId>
              </a:tblPr>
              <a:tblGrid>
                <a:gridCol w="7143800">
                  <a:extLst>
                    <a:ext uri="{9D8B030D-6E8A-4147-A177-3AD203B41FA5}">
                      <a16:colId xmlns:a16="http://schemas.microsoft.com/office/drawing/2014/main" val="20000"/>
                    </a:ext>
                  </a:extLst>
                </a:gridCol>
                <a:gridCol w="1000132">
                  <a:extLst>
                    <a:ext uri="{9D8B030D-6E8A-4147-A177-3AD203B41FA5}">
                      <a16:colId xmlns:a16="http://schemas.microsoft.com/office/drawing/2014/main" val="20001"/>
                    </a:ext>
                  </a:extLst>
                </a:gridCol>
              </a:tblGrid>
              <a:tr h="571504">
                <a:tc>
                  <a:txBody>
                    <a:bodyPr/>
                    <a:lstStyle/>
                    <a:p>
                      <a:pPr>
                        <a:buFont typeface="Arial" pitchFamily="34" charset="0"/>
                        <a:buNone/>
                      </a:pPr>
                      <a:r>
                        <a:rPr lang="uk-UA" sz="1600" b="1" kern="1200" dirty="0" err="1" smtClean="0">
                          <a:solidFill>
                            <a:schemeClr val="tx1"/>
                          </a:solidFill>
                          <a:latin typeface="+mn-lt"/>
                          <a:ea typeface="+mn-ea"/>
                          <a:cs typeface="+mn-cs"/>
                        </a:rPr>
                        <a:t>Заклюка</a:t>
                      </a:r>
                      <a:r>
                        <a:rPr lang="uk-UA" sz="1600" b="1" kern="1200" dirty="0" smtClean="0">
                          <a:solidFill>
                            <a:schemeClr val="tx1"/>
                          </a:solidFill>
                          <a:latin typeface="+mn-lt"/>
                          <a:ea typeface="+mn-ea"/>
                          <a:cs typeface="+mn-cs"/>
                        </a:rPr>
                        <a:t> Ольга Василівна</a:t>
                      </a:r>
                      <a:r>
                        <a:rPr lang="uk-UA" sz="1600" b="1" kern="1200" baseline="0" dirty="0" smtClean="0">
                          <a:solidFill>
                            <a:schemeClr val="tx1"/>
                          </a:solidFill>
                          <a:latin typeface="+mn-lt"/>
                          <a:ea typeface="+mn-ea"/>
                          <a:cs typeface="+mn-cs"/>
                        </a:rPr>
                        <a:t> – </a:t>
                      </a:r>
                      <a:r>
                        <a:rPr lang="uk-UA" sz="1600" b="1" kern="1200" dirty="0" smtClean="0">
                          <a:solidFill>
                            <a:schemeClr val="tx1"/>
                          </a:solidFill>
                          <a:latin typeface="+mn-lt"/>
                          <a:ea typeface="+mn-ea"/>
                          <a:cs typeface="+mn-cs"/>
                        </a:rPr>
                        <a:t> </a:t>
                      </a:r>
                      <a:r>
                        <a:rPr lang="uk-UA" sz="1600" b="0" kern="1200" dirty="0" smtClean="0">
                          <a:solidFill>
                            <a:schemeClr val="tx1"/>
                          </a:solidFill>
                          <a:latin typeface="+mn-lt"/>
                          <a:ea typeface="+mn-ea"/>
                          <a:cs typeface="+mn-cs"/>
                        </a:rPr>
                        <a:t>учитель української мови та літератури </a:t>
                      </a:r>
                      <a:r>
                        <a:rPr lang="uk-UA" sz="1600" b="0" kern="1200" dirty="0" err="1" smtClean="0">
                          <a:solidFill>
                            <a:schemeClr val="tx1"/>
                          </a:solidFill>
                          <a:latin typeface="+mn-lt"/>
                          <a:ea typeface="+mn-ea"/>
                          <a:cs typeface="+mn-cs"/>
                        </a:rPr>
                        <a:t>Новоградівської</a:t>
                      </a:r>
                      <a:r>
                        <a:rPr lang="uk-UA" sz="1600" b="0" kern="1200" dirty="0" smtClean="0">
                          <a:solidFill>
                            <a:schemeClr val="tx1"/>
                          </a:solidFill>
                          <a:latin typeface="+mn-lt"/>
                          <a:ea typeface="+mn-ea"/>
                          <a:cs typeface="+mn-cs"/>
                        </a:rPr>
                        <a:t> загальноосвітньої школи І-ІІІ ступенів </a:t>
                      </a:r>
                      <a:r>
                        <a:rPr lang="uk-UA" sz="1600" b="0" kern="1200" dirty="0" err="1" smtClean="0">
                          <a:solidFill>
                            <a:schemeClr val="tx1"/>
                          </a:solidFill>
                          <a:latin typeface="+mn-lt"/>
                          <a:ea typeface="+mn-ea"/>
                          <a:cs typeface="+mn-cs"/>
                        </a:rPr>
                        <a:t>Овідіопольського</a:t>
                      </a:r>
                      <a:r>
                        <a:rPr lang="uk-UA" sz="1600" b="0" kern="1200" dirty="0" smtClean="0">
                          <a:solidFill>
                            <a:schemeClr val="tx1"/>
                          </a:solidFill>
                          <a:latin typeface="+mn-lt"/>
                          <a:ea typeface="+mn-ea"/>
                          <a:cs typeface="+mn-cs"/>
                        </a:rPr>
                        <a:t> району</a:t>
                      </a:r>
                      <a:endParaRPr lang="uk-UA" sz="1400" b="0" dirty="0">
                        <a:solidFill>
                          <a:schemeClr val="tx1"/>
                        </a:solidFill>
                      </a:endParaRPr>
                    </a:p>
                  </a:txBody>
                  <a:tcPr>
                    <a:solidFill>
                      <a:schemeClr val="accent2">
                        <a:lumMod val="40000"/>
                        <a:lumOff val="60000"/>
                      </a:schemeClr>
                    </a:solidFill>
                  </a:tcPr>
                </a:tc>
                <a:tc>
                  <a:txBody>
                    <a:bodyPr/>
                    <a:lstStyle/>
                    <a:p>
                      <a:r>
                        <a:rPr lang="uk-UA" sz="1800" dirty="0" smtClean="0"/>
                        <a:t>ІІ місце</a:t>
                      </a:r>
                      <a:endParaRPr lang="uk-UA" dirty="0"/>
                    </a:p>
                  </a:txBody>
                  <a:tcPr>
                    <a:solidFill>
                      <a:schemeClr val="accent2">
                        <a:lumMod val="75000"/>
                      </a:schemeClr>
                    </a:solidFill>
                  </a:tcPr>
                </a:tc>
                <a:extLst>
                  <a:ext uri="{0D108BD9-81ED-4DB2-BD59-A6C34878D82A}">
                    <a16:rowId xmlns:a16="http://schemas.microsoft.com/office/drawing/2014/main" val="10000"/>
                  </a:ext>
                </a:extLst>
              </a:tr>
              <a:tr h="370840">
                <a:tc>
                  <a:txBody>
                    <a:bodyPr/>
                    <a:lstStyle/>
                    <a:p>
                      <a:pPr>
                        <a:buFont typeface="Arial" pitchFamily="34" charset="0"/>
                        <a:buNone/>
                      </a:pPr>
                      <a:r>
                        <a:rPr lang="uk-UA" sz="1600" b="1" dirty="0" err="1" smtClean="0"/>
                        <a:t>Максютіна</a:t>
                      </a:r>
                      <a:r>
                        <a:rPr lang="uk-UA" sz="1600" b="1" dirty="0" smtClean="0"/>
                        <a:t> Олена Геннадіївна </a:t>
                      </a:r>
                      <a:r>
                        <a:rPr lang="uk-UA" sz="1600" dirty="0" smtClean="0"/>
                        <a:t>– учитель української мови та літератури Одеської загальноосвітньої</a:t>
                      </a:r>
                      <a:r>
                        <a:rPr lang="uk-UA" sz="1600" baseline="0" dirty="0" smtClean="0"/>
                        <a:t> </a:t>
                      </a:r>
                      <a:r>
                        <a:rPr lang="uk-UA" sz="1600" dirty="0" smtClean="0"/>
                        <a:t>школи № 38 І-ІІІ ступенів </a:t>
                      </a:r>
                      <a:endParaRPr lang="uk-UA" sz="1600" dirty="0"/>
                    </a:p>
                  </a:txBody>
                  <a:tcPr>
                    <a:solidFill>
                      <a:schemeClr val="accent2">
                        <a:lumMod val="40000"/>
                        <a:lumOff val="60000"/>
                      </a:schemeClr>
                    </a:solidFill>
                  </a:tcPr>
                </a:tc>
                <a:tc>
                  <a:txBody>
                    <a:bodyPr/>
                    <a:lstStyle/>
                    <a:p>
                      <a:r>
                        <a:rPr lang="uk-UA" sz="1800" b="1" dirty="0" smtClean="0">
                          <a:solidFill>
                            <a:schemeClr val="bg1"/>
                          </a:solidFill>
                        </a:rPr>
                        <a:t>ІІ місце</a:t>
                      </a:r>
                      <a:endParaRPr lang="uk-UA" b="1" dirty="0">
                        <a:solidFill>
                          <a:schemeClr val="bg1"/>
                        </a:solidFill>
                      </a:endParaRPr>
                    </a:p>
                  </a:txBody>
                  <a:tcPr>
                    <a:solidFill>
                      <a:schemeClr val="accent2">
                        <a:lumMod val="75000"/>
                      </a:schemeClr>
                    </a:solidFill>
                  </a:tcPr>
                </a:tc>
                <a:extLst>
                  <a:ext uri="{0D108BD9-81ED-4DB2-BD59-A6C34878D82A}">
                    <a16:rowId xmlns:a16="http://schemas.microsoft.com/office/drawing/2014/main" val="10001"/>
                  </a:ext>
                </a:extLst>
              </a:tr>
              <a:tr h="370840">
                <a:tc>
                  <a:txBody>
                    <a:bodyPr/>
                    <a:lstStyle/>
                    <a:p>
                      <a:pPr>
                        <a:buFont typeface="Arial" pitchFamily="34" charset="0"/>
                        <a:buNone/>
                      </a:pPr>
                      <a:r>
                        <a:rPr lang="uk-UA" sz="1600" b="1" kern="1200" dirty="0" smtClean="0">
                          <a:solidFill>
                            <a:schemeClr val="dk1"/>
                          </a:solidFill>
                          <a:latin typeface="+mn-lt"/>
                          <a:ea typeface="+mn-ea"/>
                          <a:cs typeface="+mn-cs"/>
                        </a:rPr>
                        <a:t>Бабич Ольга Вікторівна</a:t>
                      </a:r>
                      <a:r>
                        <a:rPr lang="uk-UA" sz="1600" b="1" kern="1200" baseline="0" dirty="0" smtClean="0">
                          <a:solidFill>
                            <a:schemeClr val="dk1"/>
                          </a:solidFill>
                          <a:latin typeface="+mn-lt"/>
                          <a:ea typeface="+mn-ea"/>
                          <a:cs typeface="+mn-cs"/>
                        </a:rPr>
                        <a:t> </a:t>
                      </a:r>
                      <a:r>
                        <a:rPr lang="uk-UA" sz="1600" kern="1200" baseline="0" dirty="0" smtClean="0">
                          <a:solidFill>
                            <a:schemeClr val="dk1"/>
                          </a:solidFill>
                          <a:latin typeface="+mn-lt"/>
                          <a:ea typeface="+mn-ea"/>
                          <a:cs typeface="+mn-cs"/>
                        </a:rPr>
                        <a:t>– у</a:t>
                      </a:r>
                      <a:r>
                        <a:rPr lang="uk-UA" sz="1600" kern="1200" dirty="0" smtClean="0">
                          <a:solidFill>
                            <a:schemeClr val="dk1"/>
                          </a:solidFill>
                          <a:latin typeface="+mn-lt"/>
                          <a:ea typeface="+mn-ea"/>
                          <a:cs typeface="+mn-cs"/>
                        </a:rPr>
                        <a:t>читель зарубіжної літератури та російської мови </a:t>
                      </a:r>
                      <a:r>
                        <a:rPr lang="uk-UA" sz="1600" kern="1200" dirty="0" err="1" smtClean="0">
                          <a:solidFill>
                            <a:schemeClr val="dk1"/>
                          </a:solidFill>
                          <a:latin typeface="+mn-lt"/>
                          <a:ea typeface="+mn-ea"/>
                          <a:cs typeface="+mn-cs"/>
                        </a:rPr>
                        <a:t>Староцаричанської</a:t>
                      </a:r>
                      <a:r>
                        <a:rPr lang="uk-UA" sz="1600" kern="1200" dirty="0" smtClean="0">
                          <a:solidFill>
                            <a:schemeClr val="dk1"/>
                          </a:solidFill>
                          <a:latin typeface="+mn-lt"/>
                          <a:ea typeface="+mn-ea"/>
                          <a:cs typeface="+mn-cs"/>
                        </a:rPr>
                        <a:t> загальноосвітньої школи І-ІІІ ступенів Білгород-Дністровського району </a:t>
                      </a:r>
                    </a:p>
                    <a:p>
                      <a:pPr>
                        <a:buFont typeface="Arial" pitchFamily="34" charset="0"/>
                        <a:buNone/>
                      </a:pPr>
                      <a:r>
                        <a:rPr lang="uk-UA" sz="1600" b="1" kern="1200" dirty="0" err="1" smtClean="0">
                          <a:solidFill>
                            <a:schemeClr val="dk1"/>
                          </a:solidFill>
                          <a:latin typeface="+mn-lt"/>
                          <a:ea typeface="+mn-ea"/>
                          <a:cs typeface="+mn-cs"/>
                        </a:rPr>
                        <a:t>Гибець</a:t>
                      </a:r>
                      <a:r>
                        <a:rPr lang="uk-UA" sz="1600" b="1" kern="1200" dirty="0" smtClean="0">
                          <a:solidFill>
                            <a:schemeClr val="dk1"/>
                          </a:solidFill>
                          <a:latin typeface="+mn-lt"/>
                          <a:ea typeface="+mn-ea"/>
                          <a:cs typeface="+mn-cs"/>
                        </a:rPr>
                        <a:t> Світлана Олександрівна</a:t>
                      </a:r>
                      <a:r>
                        <a:rPr lang="uk-UA" sz="1600" b="1" kern="1200" baseline="0" dirty="0" smtClean="0">
                          <a:solidFill>
                            <a:schemeClr val="dk1"/>
                          </a:solidFill>
                          <a:latin typeface="+mn-lt"/>
                          <a:ea typeface="+mn-ea"/>
                          <a:cs typeface="+mn-cs"/>
                        </a:rPr>
                        <a:t> </a:t>
                      </a:r>
                      <a:r>
                        <a:rPr lang="uk-UA" sz="1600" kern="1200" baseline="0" dirty="0" smtClean="0">
                          <a:solidFill>
                            <a:schemeClr val="dk1"/>
                          </a:solidFill>
                          <a:latin typeface="+mn-lt"/>
                          <a:ea typeface="+mn-ea"/>
                          <a:cs typeface="+mn-cs"/>
                        </a:rPr>
                        <a:t>– у</a:t>
                      </a:r>
                      <a:r>
                        <a:rPr lang="uk-UA" sz="1600" kern="1200" dirty="0" smtClean="0">
                          <a:solidFill>
                            <a:schemeClr val="dk1"/>
                          </a:solidFill>
                          <a:latin typeface="+mn-lt"/>
                          <a:ea typeface="+mn-ea"/>
                          <a:cs typeface="+mn-cs"/>
                        </a:rPr>
                        <a:t>читель української мови та літератури Кубанської загальноосвітньої школи І-ІІ ступенів </a:t>
                      </a:r>
                      <a:r>
                        <a:rPr lang="uk-UA" sz="1600" kern="1200" dirty="0" err="1" smtClean="0">
                          <a:solidFill>
                            <a:schemeClr val="dk1"/>
                          </a:solidFill>
                          <a:latin typeface="+mn-lt"/>
                          <a:ea typeface="+mn-ea"/>
                          <a:cs typeface="+mn-cs"/>
                        </a:rPr>
                        <a:t>Красносільської</a:t>
                      </a:r>
                      <a:r>
                        <a:rPr lang="uk-UA" sz="1600" kern="1200" dirty="0" smtClean="0">
                          <a:solidFill>
                            <a:schemeClr val="dk1"/>
                          </a:solidFill>
                          <a:latin typeface="+mn-lt"/>
                          <a:ea typeface="+mn-ea"/>
                          <a:cs typeface="+mn-cs"/>
                        </a:rPr>
                        <a:t> сільської ради </a:t>
                      </a:r>
                      <a:r>
                        <a:rPr lang="uk-UA" sz="1600" kern="1200" dirty="0" err="1" smtClean="0">
                          <a:solidFill>
                            <a:schemeClr val="dk1"/>
                          </a:solidFill>
                          <a:latin typeface="+mn-lt"/>
                          <a:ea typeface="+mn-ea"/>
                          <a:cs typeface="+mn-cs"/>
                        </a:rPr>
                        <a:t>Лиманського</a:t>
                      </a:r>
                      <a:r>
                        <a:rPr lang="uk-UA" sz="1600" kern="1200" dirty="0" smtClean="0">
                          <a:solidFill>
                            <a:schemeClr val="dk1"/>
                          </a:solidFill>
                          <a:latin typeface="+mn-lt"/>
                          <a:ea typeface="+mn-ea"/>
                          <a:cs typeface="+mn-cs"/>
                        </a:rPr>
                        <a:t> району </a:t>
                      </a:r>
                    </a:p>
                    <a:p>
                      <a:pPr>
                        <a:buFont typeface="Arial" pitchFamily="34" charset="0"/>
                        <a:buNone/>
                      </a:pPr>
                      <a:endParaRPr lang="uk-UA" sz="1600" dirty="0"/>
                    </a:p>
                  </a:txBody>
                  <a:tcPr>
                    <a:solidFill>
                      <a:schemeClr val="accent2">
                        <a:lumMod val="40000"/>
                        <a:lumOff val="60000"/>
                      </a:schemeClr>
                    </a:solidFill>
                  </a:tcPr>
                </a:tc>
                <a:tc>
                  <a:txBody>
                    <a:bodyPr/>
                    <a:lstStyle/>
                    <a:p>
                      <a:r>
                        <a:rPr lang="uk-UA" sz="1800" b="1" dirty="0" smtClean="0">
                          <a:solidFill>
                            <a:schemeClr val="bg1"/>
                          </a:solidFill>
                        </a:rPr>
                        <a:t>ІІІ місце</a:t>
                      </a:r>
                    </a:p>
                    <a:p>
                      <a:endParaRPr lang="uk-UA" sz="1800" b="1" dirty="0" smtClean="0">
                        <a:solidFill>
                          <a:schemeClr val="bg1"/>
                        </a:solidFill>
                      </a:endParaRPr>
                    </a:p>
                    <a:p>
                      <a:endParaRPr lang="uk-UA" sz="1050" b="1"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uk-UA" sz="1800" b="1" dirty="0" smtClean="0">
                          <a:solidFill>
                            <a:schemeClr val="bg1"/>
                          </a:solidFill>
                        </a:rPr>
                        <a:t>ІІІ місце</a:t>
                      </a:r>
                      <a:endParaRPr lang="uk-UA" b="1" dirty="0" smtClean="0">
                        <a:solidFill>
                          <a:schemeClr val="bg1"/>
                        </a:solidFill>
                      </a:endParaRPr>
                    </a:p>
                    <a:p>
                      <a:endParaRPr lang="uk-UA" b="1" dirty="0">
                        <a:solidFill>
                          <a:schemeClr val="bg1"/>
                        </a:solidFill>
                      </a:endParaRPr>
                    </a:p>
                  </a:txBody>
                  <a:tcPr>
                    <a:solidFill>
                      <a:schemeClr val="accent2">
                        <a:lumMod val="75000"/>
                      </a:schemeClr>
                    </a:solidFill>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descr="C:\Documents and Settings\Света\Рабочий стол\Рисунок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extBox 1"/>
          <p:cNvSpPr txBox="1"/>
          <p:nvPr/>
        </p:nvSpPr>
        <p:spPr>
          <a:xfrm>
            <a:off x="3798246" y="216249"/>
            <a:ext cx="2808312" cy="369332"/>
          </a:xfrm>
          <a:prstGeom prst="rect">
            <a:avLst/>
          </a:prstGeom>
          <a:solidFill>
            <a:schemeClr val="bg1"/>
          </a:solidFill>
        </p:spPr>
        <p:txBody>
          <a:bodyPr wrap="square" rtlCol="0">
            <a:spAutoFit/>
          </a:bodyPr>
          <a:lstStyle/>
          <a:p>
            <a:endParaRPr lang="ru-RU" dirty="0"/>
          </a:p>
        </p:txBody>
      </p:sp>
      <p:sp>
        <p:nvSpPr>
          <p:cNvPr id="4" name="TextBox 3"/>
          <p:cNvSpPr txBox="1"/>
          <p:nvPr/>
        </p:nvSpPr>
        <p:spPr>
          <a:xfrm>
            <a:off x="2843808" y="139305"/>
            <a:ext cx="4717188" cy="523220"/>
          </a:xfrm>
          <a:prstGeom prst="rect">
            <a:avLst/>
          </a:prstGeom>
          <a:noFill/>
        </p:spPr>
        <p:txBody>
          <a:bodyPr wrap="square" rtlCol="0">
            <a:spAutoFit/>
          </a:bodyPr>
          <a:lstStyle/>
          <a:p>
            <a:pPr algn="ctr"/>
            <a:r>
              <a:rPr lang="uk-UA" sz="2800" b="1" dirty="0" smtClean="0">
                <a:solidFill>
                  <a:schemeClr val="accent6">
                    <a:lumMod val="50000"/>
                  </a:schemeClr>
                </a:solidFill>
              </a:rPr>
              <a:t>С</a:t>
            </a:r>
            <a:r>
              <a:rPr lang="uk-UA" sz="2800" b="1" dirty="0" smtClean="0">
                <a:solidFill>
                  <a:schemeClr val="accent6">
                    <a:lumMod val="50000"/>
                  </a:schemeClr>
                </a:solidFill>
                <a:latin typeface="+mn-lt"/>
              </a:rPr>
              <a:t>типендіати</a:t>
            </a:r>
            <a:endParaRPr lang="uk-UA" sz="2800" b="1" dirty="0">
              <a:solidFill>
                <a:schemeClr val="accent6">
                  <a:lumMod val="50000"/>
                </a:schemeClr>
              </a:solidFill>
              <a:latin typeface="+mn-lt"/>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648228507"/>
              </p:ext>
            </p:extLst>
          </p:nvPr>
        </p:nvGraphicFramePr>
        <p:xfrm>
          <a:off x="215516" y="1412776"/>
          <a:ext cx="8712967" cy="5029200"/>
        </p:xfrm>
        <a:graphic>
          <a:graphicData uri="http://schemas.openxmlformats.org/drawingml/2006/table">
            <a:tbl>
              <a:tblPr firstRow="1" bandRow="1">
                <a:tableStyleId>{16D9F66E-5EB9-4882-86FB-DCBF35E3C3E4}</a:tableStyleId>
              </a:tblPr>
              <a:tblGrid>
                <a:gridCol w="1607211">
                  <a:extLst>
                    <a:ext uri="{9D8B030D-6E8A-4147-A177-3AD203B41FA5}">
                      <a16:colId xmlns:a16="http://schemas.microsoft.com/office/drawing/2014/main" val="20000"/>
                    </a:ext>
                  </a:extLst>
                </a:gridCol>
                <a:gridCol w="4413946">
                  <a:extLst>
                    <a:ext uri="{9D8B030D-6E8A-4147-A177-3AD203B41FA5}">
                      <a16:colId xmlns:a16="http://schemas.microsoft.com/office/drawing/2014/main" val="20001"/>
                    </a:ext>
                  </a:extLst>
                </a:gridCol>
                <a:gridCol w="1275069">
                  <a:extLst>
                    <a:ext uri="{9D8B030D-6E8A-4147-A177-3AD203B41FA5}">
                      <a16:colId xmlns:a16="http://schemas.microsoft.com/office/drawing/2014/main" val="20002"/>
                    </a:ext>
                  </a:extLst>
                </a:gridCol>
                <a:gridCol w="1416741">
                  <a:extLst>
                    <a:ext uri="{9D8B030D-6E8A-4147-A177-3AD203B41FA5}">
                      <a16:colId xmlns:a16="http://schemas.microsoft.com/office/drawing/2014/main" val="20003"/>
                    </a:ext>
                  </a:extLst>
                </a:gridCol>
              </a:tblGrid>
              <a:tr h="926492">
                <a:tc>
                  <a:txBody>
                    <a:bodyPr/>
                    <a:lstStyle/>
                    <a:p>
                      <a:r>
                        <a:rPr lang="uk-UA" sz="1700" kern="1200" dirty="0" smtClean="0"/>
                        <a:t>Гонтаренко </a:t>
                      </a:r>
                      <a:r>
                        <a:rPr lang="uk-UA" sz="1700" kern="1200" dirty="0" err="1" smtClean="0"/>
                        <a:t>Соф’я</a:t>
                      </a:r>
                      <a:r>
                        <a:rPr lang="uk-UA" sz="1700" kern="1200" dirty="0" smtClean="0"/>
                        <a:t> </a:t>
                      </a:r>
                    </a:p>
                    <a:p>
                      <a:r>
                        <a:rPr lang="uk-UA" sz="1700" kern="1200" dirty="0" smtClean="0"/>
                        <a:t>Ігорівна</a:t>
                      </a:r>
                      <a:endParaRPr lang="uk-UA" sz="1700" dirty="0" smtClean="0"/>
                    </a:p>
                  </a:txBody>
                  <a:tcPr/>
                </a:tc>
                <a:tc>
                  <a:txBody>
                    <a:bodyPr/>
                    <a:lstStyle/>
                    <a:p>
                      <a:pPr>
                        <a:buFont typeface="Arial" pitchFamily="34" charset="0"/>
                        <a:buNone/>
                      </a:pPr>
                      <a:r>
                        <a:rPr lang="uk-UA" sz="1600" dirty="0" smtClean="0"/>
                        <a:t> </a:t>
                      </a:r>
                      <a:r>
                        <a:rPr lang="uk-UA" sz="1600" kern="1200" dirty="0" smtClean="0"/>
                        <a:t>учениця 4 класу Одеської спеціалізованої школи №54 </a:t>
                      </a:r>
                      <a:r>
                        <a:rPr lang="uk-UA" sz="1600" kern="1200" baseline="0" dirty="0" smtClean="0"/>
                        <a:t> </a:t>
                      </a:r>
                      <a:r>
                        <a:rPr lang="uk-UA" sz="1600" kern="1200" dirty="0" smtClean="0"/>
                        <a:t>І ступеня з поглибленим вивченням англійської мови Одеської міської ради </a:t>
                      </a:r>
                      <a:endParaRPr lang="uk-UA" sz="1600" b="0" dirty="0" smtClean="0"/>
                    </a:p>
                  </a:txBody>
                  <a:tcPr/>
                </a:tc>
                <a:tc>
                  <a:txBody>
                    <a:bodyPr/>
                    <a:lstStyle/>
                    <a:p>
                      <a:pPr algn="ctr">
                        <a:buFont typeface="Arial" pitchFamily="34" charset="0"/>
                        <a:buNone/>
                      </a:pPr>
                      <a:r>
                        <a:rPr lang="uk-UA" sz="1400" dirty="0" smtClean="0"/>
                        <a:t>Стипендія Президента України</a:t>
                      </a:r>
                      <a:endParaRPr lang="uk-UA" sz="1400" b="1" dirty="0" smtClean="0">
                        <a:solidFill>
                          <a:srgbClr val="CC3300"/>
                        </a:solidFill>
                      </a:endParaRPr>
                    </a:p>
                  </a:txBody>
                  <a:tcPr/>
                </a:tc>
                <a:tc>
                  <a:txBody>
                    <a:bodyPr/>
                    <a:lstStyle/>
                    <a:p>
                      <a:pPr algn="ctr"/>
                      <a:r>
                        <a:rPr lang="uk-UA" sz="1400" dirty="0" smtClean="0"/>
                        <a:t>Наказ МОН України від </a:t>
                      </a:r>
                      <a:r>
                        <a:rPr lang="uk-UA" sz="1400" kern="1200" dirty="0" smtClean="0"/>
                        <a:t>25.04.2018 р. №425 </a:t>
                      </a:r>
                      <a:endParaRPr lang="uk-UA" sz="1400" b="1" dirty="0">
                        <a:solidFill>
                          <a:schemeClr val="tx1"/>
                        </a:solidFill>
                      </a:endParaRPr>
                    </a:p>
                  </a:txBody>
                  <a:tcPr/>
                </a:tc>
                <a:extLst>
                  <a:ext uri="{0D108BD9-81ED-4DB2-BD59-A6C34878D82A}">
                    <a16:rowId xmlns:a16="http://schemas.microsoft.com/office/drawing/2014/main" val="10000"/>
                  </a:ext>
                </a:extLst>
              </a:tr>
              <a:tr h="912508">
                <a:tc>
                  <a:txBody>
                    <a:bodyPr/>
                    <a:lstStyle/>
                    <a:p>
                      <a:r>
                        <a:rPr lang="uk-UA" sz="1700" b="1" kern="1200" dirty="0" smtClean="0"/>
                        <a:t>Прокоф’єва Анна </a:t>
                      </a:r>
                    </a:p>
                    <a:p>
                      <a:r>
                        <a:rPr lang="uk-UA" sz="1700" b="1" kern="1200" dirty="0" smtClean="0"/>
                        <a:t>Сергіївна</a:t>
                      </a:r>
                      <a:endParaRPr lang="uk-UA" sz="1700" b="1" i="1" kern="1200" dirty="0" smtClean="0">
                        <a:solidFill>
                          <a:schemeClr val="dk1"/>
                        </a:solidFill>
                        <a:latin typeface="+mn-lt"/>
                        <a:ea typeface="+mn-ea"/>
                        <a:cs typeface="+mn-cs"/>
                      </a:endParaRPr>
                    </a:p>
                  </a:txBody>
                  <a:tcPr/>
                </a:tc>
                <a:tc>
                  <a:txBody>
                    <a:bodyPr/>
                    <a:lstStyle/>
                    <a:p>
                      <a:r>
                        <a:rPr lang="uk-UA" sz="1600" b="1" dirty="0" smtClean="0"/>
                        <a:t>учениця 9 класу Нерубайського навчально-виховного комплексу «школа-гімназія» </a:t>
                      </a:r>
                      <a:r>
                        <a:rPr lang="uk-UA" sz="1600" b="1" dirty="0" err="1" smtClean="0"/>
                        <a:t>Біляївської</a:t>
                      </a:r>
                      <a:r>
                        <a:rPr lang="uk-UA" sz="1600" b="1" dirty="0" smtClean="0"/>
                        <a:t> районної ради</a:t>
                      </a:r>
                      <a:endParaRPr lang="uk-UA" sz="1600" b="1" dirty="0" smtClean="0">
                        <a:latin typeface="+mn-lt"/>
                      </a:endParaRPr>
                    </a:p>
                  </a:txBody>
                  <a:tcPr/>
                </a:tc>
                <a:tc>
                  <a:txBody>
                    <a:bodyPr/>
                    <a:lstStyle/>
                    <a:p>
                      <a:pPr algn="ctr">
                        <a:buFont typeface="Arial" pitchFamily="34" charset="0"/>
                        <a:buNone/>
                      </a:pPr>
                      <a:r>
                        <a:rPr lang="uk-UA" sz="1400" b="1" dirty="0" smtClean="0"/>
                        <a:t>Стипендія Президента України</a:t>
                      </a:r>
                      <a:endParaRPr lang="uk-UA" sz="1400" b="1" dirty="0" smtClean="0">
                        <a:solidFill>
                          <a:srgbClr val="CC33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sz="1400" b="1" dirty="0" smtClean="0"/>
                        <a:t>Наказ МОН України від </a:t>
                      </a:r>
                      <a:r>
                        <a:rPr lang="uk-UA" sz="1400" b="1" kern="1200" dirty="0" smtClean="0"/>
                        <a:t>2018 р. №215</a:t>
                      </a:r>
                      <a:endParaRPr lang="uk-UA" sz="1400" b="1" dirty="0" smtClean="0"/>
                    </a:p>
                    <a:p>
                      <a:pPr algn="ctr"/>
                      <a:endParaRPr lang="uk-UA" sz="1400" b="1" dirty="0" smtClean="0">
                        <a:solidFill>
                          <a:schemeClr val="tx1"/>
                        </a:solidFill>
                      </a:endParaRPr>
                    </a:p>
                  </a:txBody>
                  <a:tcPr/>
                </a:tc>
                <a:extLst>
                  <a:ext uri="{0D108BD9-81ED-4DB2-BD59-A6C34878D82A}">
                    <a16:rowId xmlns:a16="http://schemas.microsoft.com/office/drawing/2014/main" val="10001"/>
                  </a:ext>
                </a:extLst>
              </a:tr>
              <a:tr h="975740">
                <a:tc>
                  <a:txBody>
                    <a:bodyPr/>
                    <a:lstStyle/>
                    <a:p>
                      <a:r>
                        <a:rPr lang="uk-UA" sz="1700" b="1" kern="1200" dirty="0" err="1" smtClean="0"/>
                        <a:t>Ровенко</a:t>
                      </a:r>
                      <a:r>
                        <a:rPr lang="uk-UA" sz="1700" b="1" kern="1200" dirty="0" smtClean="0"/>
                        <a:t> </a:t>
                      </a:r>
                    </a:p>
                    <a:p>
                      <a:r>
                        <a:rPr lang="uk-UA" sz="1700" b="1" kern="1200" dirty="0" smtClean="0"/>
                        <a:t>Лідія Віталіївна</a:t>
                      </a:r>
                      <a:endParaRPr lang="uk-UA" sz="1700" b="1" dirty="0" smtClean="0"/>
                    </a:p>
                    <a:p>
                      <a:endParaRPr lang="uk-UA" sz="1700" b="1"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1400" b="1" kern="1200" dirty="0" smtClean="0"/>
                        <a:t>учениця 11 класу Одеського навчально-виховного комплексу «Гімназія №2 – спеціалізована школа І ступеня з поглибленим вивченням англійської мови» Одеської міської ради </a:t>
                      </a:r>
                      <a:endParaRPr lang="uk-UA" sz="1200" b="1" dirty="0" smtClean="0">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uk-UA" sz="1400" b="1" dirty="0" smtClean="0"/>
                        <a:t>Стипендія Президента України</a:t>
                      </a:r>
                    </a:p>
                    <a:p>
                      <a:endParaRPr lang="uk-UA" sz="1400" b="1" dirty="0" smtClean="0">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1400" b="1" u="none" strike="noStrike" kern="1200" cap="none" spc="0" normalizeH="0" baseline="0" noProof="0" dirty="0" smtClean="0">
                          <a:ln>
                            <a:noFill/>
                          </a:ln>
                          <a:effectLst/>
                          <a:uLnTx/>
                          <a:uFillTx/>
                        </a:rPr>
                        <a:t>Наказ МОН України від  04.07.2018 р. №1/9-416</a:t>
                      </a:r>
                      <a:endParaRPr kumimoji="0" lang="uk-UA" sz="1400" b="1" i="0" u="none" strike="noStrike" kern="1200" cap="none" spc="0" normalizeH="0" baseline="0" noProof="0" dirty="0" smtClean="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10002"/>
                  </a:ext>
                </a:extLst>
              </a:tr>
              <a:tr h="926492">
                <a:tc>
                  <a:txBody>
                    <a:bodyPr/>
                    <a:lstStyle/>
                    <a:p>
                      <a:r>
                        <a:rPr lang="uk-UA" sz="1700" b="1" kern="1200" dirty="0" smtClean="0"/>
                        <a:t>Голумбйовська Анастасія Миколаївна</a:t>
                      </a:r>
                      <a:endParaRPr lang="uk-UA" sz="1700" b="1" dirty="0"/>
                    </a:p>
                  </a:txBody>
                  <a:tcPr/>
                </a:tc>
                <a:tc>
                  <a:txBody>
                    <a:bodyPr/>
                    <a:lstStyle/>
                    <a:p>
                      <a:r>
                        <a:rPr lang="uk-UA" sz="1600" b="1" kern="1200" dirty="0" smtClean="0"/>
                        <a:t>учениця 11 класу Одеської гімназії №8 Одеської міської ради </a:t>
                      </a:r>
                      <a:endParaRPr lang="uk-UA" sz="1400" b="1" dirty="0"/>
                    </a:p>
                  </a:txBody>
                  <a:tcPr/>
                </a:tc>
                <a:tc>
                  <a:txBody>
                    <a:bodyPr/>
                    <a:lstStyle/>
                    <a:p>
                      <a:pPr algn="ctr"/>
                      <a:r>
                        <a:rPr lang="uk-UA" sz="1400" b="1" dirty="0" smtClean="0"/>
                        <a:t>Стипендія імені Тараса Шевченка</a:t>
                      </a:r>
                      <a:endParaRPr lang="uk-UA" sz="1400" b="1" dirty="0"/>
                    </a:p>
                  </a:txBody>
                  <a:tcPr/>
                </a:tc>
                <a:tc>
                  <a:txBody>
                    <a:bodyPr/>
                    <a:lstStyle/>
                    <a:p>
                      <a:pPr algn="ctr"/>
                      <a:r>
                        <a:rPr lang="uk-UA" sz="1400" b="1" dirty="0" smtClean="0"/>
                        <a:t>Рішення Колегії  МОН України</a:t>
                      </a:r>
                    </a:p>
                    <a:p>
                      <a:pPr algn="ctr"/>
                      <a:r>
                        <a:rPr lang="uk-UA" sz="1400" b="1" dirty="0" smtClean="0"/>
                        <a:t>№5/6-19 від 22.05.2018 р.</a:t>
                      </a:r>
                      <a:endParaRPr lang="uk-UA" sz="1400" b="1" dirty="0" smtClean="0">
                        <a:solidFill>
                          <a:schemeClr val="tx1"/>
                        </a:solidFill>
                      </a:endParaRPr>
                    </a:p>
                  </a:txBody>
                  <a:tcPr/>
                </a:tc>
                <a:extLst>
                  <a:ext uri="{0D108BD9-81ED-4DB2-BD59-A6C34878D82A}">
                    <a16:rowId xmlns:a16="http://schemas.microsoft.com/office/drawing/2014/main" val="10003"/>
                  </a:ext>
                </a:extLst>
              </a:tr>
              <a:tr h="941063">
                <a:tc>
                  <a:txBody>
                    <a:bodyPr/>
                    <a:lstStyle/>
                    <a:p>
                      <a:r>
                        <a:rPr lang="uk-UA" sz="1700" b="1" kern="1200" dirty="0" err="1" smtClean="0"/>
                        <a:t>Лозка</a:t>
                      </a:r>
                      <a:r>
                        <a:rPr lang="uk-UA" sz="1700" b="1" kern="1200" dirty="0" smtClean="0"/>
                        <a:t> </a:t>
                      </a:r>
                    </a:p>
                    <a:p>
                      <a:r>
                        <a:rPr lang="uk-UA" sz="1700" b="1" kern="1200" dirty="0" smtClean="0"/>
                        <a:t>Анна Анатоліївна</a:t>
                      </a:r>
                      <a:endParaRPr lang="uk-UA" sz="1700" b="1" dirty="0"/>
                    </a:p>
                  </a:txBody>
                  <a:tcPr/>
                </a:tc>
                <a:tc>
                  <a:txBody>
                    <a:bodyPr/>
                    <a:lstStyle/>
                    <a:p>
                      <a:r>
                        <a:rPr lang="uk-UA" sz="1600" b="1" kern="1200" dirty="0" smtClean="0"/>
                        <a:t>учениці 10 класу Чорноморської гімназії №1 Чорноморської міської ради </a:t>
                      </a:r>
                      <a:endParaRPr lang="uk-UA" sz="1400" b="1" dirty="0"/>
                    </a:p>
                  </a:txBody>
                  <a:tcPr/>
                </a:tc>
                <a:tc>
                  <a:txBody>
                    <a:bodyPr/>
                    <a:lstStyle/>
                    <a:p>
                      <a:pPr algn="ctr"/>
                      <a:r>
                        <a:rPr lang="uk-UA" sz="1400" b="1" dirty="0" smtClean="0"/>
                        <a:t>Стипендія  Кабінету Міністрів України</a:t>
                      </a:r>
                      <a:endParaRPr lang="uk-UA" sz="1400" b="1" dirty="0"/>
                    </a:p>
                  </a:txBody>
                  <a:tcPr/>
                </a:tc>
                <a:tc>
                  <a:txBody>
                    <a:bodyPr/>
                    <a:lstStyle/>
                    <a:p>
                      <a:pPr algn="ctr"/>
                      <a:r>
                        <a:rPr lang="uk-UA" sz="1400" b="1" dirty="0" smtClean="0"/>
                        <a:t>Наказ МОН України від </a:t>
                      </a:r>
                      <a:r>
                        <a:rPr lang="uk-UA" sz="1400" b="1" kern="1200" dirty="0" smtClean="0"/>
                        <a:t>04.07.2018 №706</a:t>
                      </a:r>
                      <a:endParaRPr lang="uk-UA" sz="1400" b="1" dirty="0"/>
                    </a:p>
                  </a:txBody>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Света\Рабочий стол\Рисунок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1357290" y="1928802"/>
            <a:ext cx="7429552" cy="3785652"/>
          </a:xfrm>
          <a:prstGeom prst="rect">
            <a:avLst/>
          </a:prstGeom>
          <a:noFill/>
        </p:spPr>
        <p:txBody>
          <a:bodyPr wrap="square" rtlCol="0">
            <a:spAutoFit/>
          </a:bodyPr>
          <a:lstStyle/>
          <a:p>
            <a:pPr algn="ctr"/>
            <a:r>
              <a:rPr lang="uk-UA" sz="2000" b="1" dirty="0" smtClean="0">
                <a:latin typeface="+mn-lt"/>
                <a:cs typeface="Arial" pitchFamily="34" charset="0"/>
              </a:rPr>
              <a:t>       Одещина пишається своїми талановитими вихованцями й вітає їх із високими досягненнями. </a:t>
            </a:r>
          </a:p>
          <a:p>
            <a:endParaRPr lang="uk-UA" sz="2000" b="1" dirty="0" smtClean="0">
              <a:latin typeface="+mn-lt"/>
              <a:cs typeface="Arial" pitchFamily="34" charset="0"/>
            </a:endParaRPr>
          </a:p>
          <a:p>
            <a:r>
              <a:rPr lang="uk-UA" sz="2000" b="1" dirty="0" smtClean="0">
                <a:latin typeface="+mn-lt"/>
                <a:cs typeface="Arial" pitchFamily="34" charset="0"/>
              </a:rPr>
              <a:t>КЗ вищої освіти «Одеська академія неперервної освіти Одеської обласної ради», зокрема організатори  змагань з української мови та літератури, висловлює подяку всім учителям, керівникам загальноосвітніх навчальних закладів, районних  (міських) відділів освіти, батькам за оптимізм, терпимість, патріотизм, любов до України, до своєї роботи, професіоналізм, за те, що вони засівають благодатні зерна науки, любові, доброти, толерантності в душах і серцях наших маленьких українців – юнаків і юнок.</a:t>
            </a:r>
            <a:endParaRPr lang="uk-UA" sz="2000" b="1" dirty="0">
              <a:latin typeface="+mn-lt"/>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Света\Рабочий стол\Рисунок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1979712" y="1936283"/>
            <a:ext cx="6786610" cy="2985433"/>
          </a:xfrm>
          <a:prstGeom prst="rect">
            <a:avLst/>
          </a:prstGeom>
          <a:noFill/>
        </p:spPr>
        <p:txBody>
          <a:bodyPr wrap="square" rtlCol="0">
            <a:spAutoFit/>
          </a:bodyPr>
          <a:lstStyle/>
          <a:p>
            <a:endParaRPr lang="uk-UA" sz="2400" b="1" dirty="0" smtClean="0"/>
          </a:p>
          <a:p>
            <a:r>
              <a:rPr lang="uk-UA" sz="2800" b="1" i="1" dirty="0" smtClean="0">
                <a:solidFill>
                  <a:srgbClr val="C00000"/>
                </a:solidFill>
              </a:rPr>
              <a:t>У душі кожної дитини </a:t>
            </a:r>
          </a:p>
          <a:p>
            <a:r>
              <a:rPr lang="uk-UA" sz="2800" b="1" i="1" dirty="0" smtClean="0">
                <a:solidFill>
                  <a:srgbClr val="C00000"/>
                </a:solidFill>
              </a:rPr>
              <a:t>є невидимі струни. </a:t>
            </a:r>
          </a:p>
          <a:p>
            <a:r>
              <a:rPr lang="uk-UA" sz="2800" b="1" i="1" dirty="0" smtClean="0">
                <a:solidFill>
                  <a:srgbClr val="C00000"/>
                </a:solidFill>
              </a:rPr>
              <a:t>Якщо торкнутися до них умілою рукою, вони гарно зазвучать. </a:t>
            </a:r>
          </a:p>
          <a:p>
            <a:endParaRPr lang="uk-UA" sz="2800" b="1" i="1" dirty="0" smtClean="0">
              <a:solidFill>
                <a:srgbClr val="C00000"/>
              </a:solidFill>
            </a:endParaRPr>
          </a:p>
          <a:p>
            <a:pPr algn="r"/>
            <a:r>
              <a:rPr lang="uk-UA" sz="2400" b="1" i="1" dirty="0" smtClean="0">
                <a:solidFill>
                  <a:srgbClr val="C00000"/>
                </a:solidFill>
              </a:rPr>
              <a:t>В. Сухомлинський</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C:\Documents and Settings\Света\Рабочий стол\Рисунок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6386" name="TextBox 4"/>
          <p:cNvSpPr txBox="1">
            <a:spLocks noChangeArrowheads="1"/>
          </p:cNvSpPr>
          <p:nvPr/>
        </p:nvSpPr>
        <p:spPr bwMode="auto">
          <a:xfrm>
            <a:off x="500063" y="2428875"/>
            <a:ext cx="5786437" cy="3786188"/>
          </a:xfrm>
          <a:prstGeom prst="rect">
            <a:avLst/>
          </a:prstGeom>
          <a:noFill/>
          <a:ln w="9525">
            <a:noFill/>
            <a:miter lim="800000"/>
            <a:headEnd/>
            <a:tailEnd/>
          </a:ln>
        </p:spPr>
        <p:txBody>
          <a:bodyPr>
            <a:spAutoFit/>
          </a:bodyPr>
          <a:lstStyle/>
          <a:p>
            <a:r>
              <a:rPr lang="uk-UA" sz="2400" dirty="0">
                <a:latin typeface="Calibri" pitchFamily="34" charset="0"/>
              </a:rPr>
              <a:t>       </a:t>
            </a:r>
          </a:p>
          <a:p>
            <a:pPr>
              <a:buFont typeface="Arial" charset="0"/>
              <a:buChar char="•"/>
            </a:pPr>
            <a:r>
              <a:rPr lang="uk-UA" sz="2400" b="1" i="1" dirty="0">
                <a:latin typeface="Calibri" pitchFamily="34" charset="0"/>
              </a:rPr>
              <a:t> </a:t>
            </a:r>
            <a:r>
              <a:rPr lang="uk-UA" sz="2400" b="1" i="1" dirty="0">
                <a:solidFill>
                  <a:srgbClr val="800000"/>
                </a:solidFill>
                <a:latin typeface="Calibri" pitchFamily="34" charset="0"/>
              </a:rPr>
              <a:t>створює </a:t>
            </a:r>
            <a:r>
              <a:rPr lang="uk-UA" sz="2400" b="1" i="1" dirty="0">
                <a:latin typeface="Calibri" pitchFamily="34" charset="0"/>
              </a:rPr>
              <a:t>умови для розвитку  </a:t>
            </a:r>
          </a:p>
          <a:p>
            <a:r>
              <a:rPr lang="uk-UA" sz="2400" b="1" i="1" dirty="0">
                <a:latin typeface="Calibri" pitchFamily="34" charset="0"/>
              </a:rPr>
              <a:t>   особистості учня;</a:t>
            </a:r>
          </a:p>
          <a:p>
            <a:pPr>
              <a:buFont typeface="Arial" charset="0"/>
              <a:buChar char="•"/>
            </a:pPr>
            <a:r>
              <a:rPr lang="uk-UA" sz="2400" b="1" i="1" dirty="0">
                <a:latin typeface="Calibri" pitchFamily="34" charset="0"/>
              </a:rPr>
              <a:t> </a:t>
            </a:r>
            <a:r>
              <a:rPr lang="uk-UA" sz="2400" b="1" i="1" dirty="0">
                <a:solidFill>
                  <a:srgbClr val="800000"/>
                </a:solidFill>
                <a:latin typeface="Calibri" pitchFamily="34" charset="0"/>
              </a:rPr>
              <a:t>надає</a:t>
            </a:r>
            <a:r>
              <a:rPr lang="uk-UA" sz="2400" b="1" i="1" dirty="0">
                <a:latin typeface="Calibri" pitchFamily="34" charset="0"/>
              </a:rPr>
              <a:t> можливості  для </a:t>
            </a:r>
          </a:p>
          <a:p>
            <a:r>
              <a:rPr lang="uk-UA" sz="2400" b="1" i="1" dirty="0">
                <a:latin typeface="Calibri" pitchFamily="34" charset="0"/>
              </a:rPr>
              <a:t>   самореалізації;</a:t>
            </a:r>
          </a:p>
          <a:p>
            <a:pPr>
              <a:buFont typeface="Arial" charset="0"/>
              <a:buChar char="•"/>
            </a:pPr>
            <a:r>
              <a:rPr lang="uk-UA" sz="2400" b="1" i="1" dirty="0">
                <a:latin typeface="Calibri" pitchFamily="34" charset="0"/>
              </a:rPr>
              <a:t> </a:t>
            </a:r>
            <a:r>
              <a:rPr lang="uk-UA" sz="2400" b="1" i="1" dirty="0">
                <a:solidFill>
                  <a:srgbClr val="800000"/>
                </a:solidFill>
                <a:latin typeface="Calibri" pitchFamily="34" charset="0"/>
              </a:rPr>
              <a:t>стимулює</a:t>
            </a:r>
            <a:r>
              <a:rPr lang="uk-UA" sz="2400" b="1" i="1" dirty="0">
                <a:latin typeface="Calibri" pitchFamily="34" charset="0"/>
              </a:rPr>
              <a:t> розвиток інтелектуальних </a:t>
            </a:r>
          </a:p>
          <a:p>
            <a:r>
              <a:rPr lang="uk-UA" sz="2400" b="1" i="1" dirty="0">
                <a:latin typeface="Calibri" pitchFamily="34" charset="0"/>
              </a:rPr>
              <a:t>   і творчих здібностей;</a:t>
            </a:r>
          </a:p>
          <a:p>
            <a:pPr>
              <a:buFont typeface="Arial" charset="0"/>
              <a:buChar char="•"/>
            </a:pPr>
            <a:r>
              <a:rPr lang="uk-UA" sz="2400" b="1" i="1" dirty="0">
                <a:latin typeface="Calibri" pitchFamily="34" charset="0"/>
              </a:rPr>
              <a:t> </a:t>
            </a:r>
            <a:r>
              <a:rPr lang="uk-UA" sz="2400" b="1" i="1" dirty="0">
                <a:solidFill>
                  <a:srgbClr val="800000"/>
                </a:solidFill>
                <a:latin typeface="Calibri" pitchFamily="34" charset="0"/>
              </a:rPr>
              <a:t>сприяє</a:t>
            </a:r>
            <a:r>
              <a:rPr lang="uk-UA" sz="2400" b="1" i="1" dirty="0">
                <a:latin typeface="Calibri" pitchFamily="34" charset="0"/>
              </a:rPr>
              <a:t> впровадженню педагогіки  </a:t>
            </a:r>
          </a:p>
          <a:p>
            <a:r>
              <a:rPr lang="uk-UA" sz="2400" b="1" i="1" dirty="0">
                <a:latin typeface="Calibri" pitchFamily="34" charset="0"/>
              </a:rPr>
              <a:t>   партнерства</a:t>
            </a:r>
          </a:p>
          <a:p>
            <a:endParaRPr lang="ru-RU" sz="2400" dirty="0">
              <a:latin typeface="Calibri" pitchFamily="34" charset="0"/>
            </a:endParaRPr>
          </a:p>
        </p:txBody>
      </p:sp>
      <p:sp>
        <p:nvSpPr>
          <p:cNvPr id="6" name="Стрелка вправо 5"/>
          <p:cNvSpPr/>
          <p:nvPr/>
        </p:nvSpPr>
        <p:spPr>
          <a:xfrm>
            <a:off x="5715008" y="3786190"/>
            <a:ext cx="1500198" cy="571504"/>
          </a:xfrm>
          <a:prstGeom prst="rightArrow">
            <a:avLst/>
          </a:prstGeom>
          <a:ln>
            <a:solidFill>
              <a:schemeClr val="tx1"/>
            </a:soli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uk-UA" b="1" dirty="0">
                <a:solidFill>
                  <a:schemeClr val="tx1"/>
                </a:solidFill>
              </a:rPr>
              <a:t>через</a:t>
            </a:r>
            <a:r>
              <a:rPr lang="uk-UA" dirty="0"/>
              <a:t> </a:t>
            </a:r>
            <a:endParaRPr lang="ru-RU" dirty="0"/>
          </a:p>
        </p:txBody>
      </p:sp>
      <p:sp>
        <p:nvSpPr>
          <p:cNvPr id="16390" name="TextBox 7"/>
          <p:cNvSpPr txBox="1">
            <a:spLocks noChangeArrowheads="1"/>
          </p:cNvSpPr>
          <p:nvPr/>
        </p:nvSpPr>
        <p:spPr bwMode="auto">
          <a:xfrm>
            <a:off x="7143750" y="3286125"/>
            <a:ext cx="2000250" cy="1938992"/>
          </a:xfrm>
          <a:prstGeom prst="rect">
            <a:avLst/>
          </a:prstGeom>
          <a:noFill/>
          <a:ln w="9525">
            <a:noFill/>
            <a:miter lim="800000"/>
            <a:headEnd/>
            <a:tailEnd/>
          </a:ln>
        </p:spPr>
        <p:txBody>
          <a:bodyPr>
            <a:spAutoFit/>
          </a:bodyPr>
          <a:lstStyle/>
          <a:p>
            <a:r>
              <a:rPr lang="uk-UA" sz="2400" b="1" dirty="0">
                <a:latin typeface="Calibri" pitchFamily="34" charset="0"/>
              </a:rPr>
              <a:t>участь учнів </a:t>
            </a:r>
          </a:p>
          <a:p>
            <a:r>
              <a:rPr lang="uk-UA" sz="2400" b="1" dirty="0">
                <a:latin typeface="Calibri" pitchFamily="34" charset="0"/>
              </a:rPr>
              <a:t>в олімпіадах, конкурсах, змаганнях</a:t>
            </a:r>
            <a:r>
              <a:rPr lang="uk-UA" sz="2400" b="1" dirty="0"/>
              <a:t>, </a:t>
            </a:r>
            <a:r>
              <a:rPr lang="uk-UA" sz="2400" b="1" dirty="0">
                <a:latin typeface="+mn-lt"/>
              </a:rPr>
              <a:t>іграх</a:t>
            </a:r>
            <a:endParaRPr lang="ru-RU" sz="2400" b="1" dirty="0">
              <a:latin typeface="+mn-lt"/>
            </a:endParaRPr>
          </a:p>
        </p:txBody>
      </p:sp>
      <p:sp>
        <p:nvSpPr>
          <p:cNvPr id="16391" name="TextBox 8"/>
          <p:cNvSpPr txBox="1">
            <a:spLocks noChangeArrowheads="1"/>
          </p:cNvSpPr>
          <p:nvPr/>
        </p:nvSpPr>
        <p:spPr bwMode="auto">
          <a:xfrm>
            <a:off x="2411760" y="983605"/>
            <a:ext cx="6552728" cy="1938992"/>
          </a:xfrm>
          <a:prstGeom prst="rect">
            <a:avLst/>
          </a:prstGeom>
          <a:noFill/>
          <a:ln w="9525">
            <a:noFill/>
            <a:miter lim="800000"/>
            <a:headEnd/>
            <a:tailEnd/>
          </a:ln>
        </p:spPr>
        <p:txBody>
          <a:bodyPr wrap="square">
            <a:spAutoFit/>
          </a:bodyPr>
          <a:lstStyle/>
          <a:p>
            <a:r>
              <a:rPr lang="uk-UA" sz="2400" b="1" dirty="0" smtClean="0">
                <a:solidFill>
                  <a:schemeClr val="accent2">
                    <a:lumMod val="75000"/>
                  </a:schemeClr>
                </a:solidFill>
                <a:latin typeface="Calibri" pitchFamily="34" charset="0"/>
              </a:rPr>
              <a:t>Науково-методична лабораторія української мови та літератури, зарубіжної літератури та мов і літератур національних меншин КЗ вищої освіти «Одеська академія неперервної освіти Одеської обласної ради»</a:t>
            </a:r>
            <a:endParaRPr lang="uk-UA" sz="2400" b="1" dirty="0">
              <a:solidFill>
                <a:schemeClr val="accent2">
                  <a:lumMod val="75000"/>
                </a:schemeClr>
              </a:solidFill>
              <a:latin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Света\Рабочий стол\Рисунок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 name="TextBox 3"/>
          <p:cNvSpPr txBox="1"/>
          <p:nvPr/>
        </p:nvSpPr>
        <p:spPr>
          <a:xfrm>
            <a:off x="2571736" y="1428736"/>
            <a:ext cx="2571768" cy="369332"/>
          </a:xfrm>
          <a:prstGeom prst="rect">
            <a:avLst/>
          </a:prstGeom>
          <a:noFill/>
        </p:spPr>
        <p:txBody>
          <a:bodyPr wrap="square" rtlCol="0">
            <a:spAutoFit/>
          </a:bodyPr>
          <a:lstStyle/>
          <a:p>
            <a:endParaRPr lang="uk-UA" dirty="0"/>
          </a:p>
        </p:txBody>
      </p:sp>
      <p:sp>
        <p:nvSpPr>
          <p:cNvPr id="5" name="TextBox 4"/>
          <p:cNvSpPr txBox="1"/>
          <p:nvPr/>
        </p:nvSpPr>
        <p:spPr>
          <a:xfrm>
            <a:off x="3571868" y="2500306"/>
            <a:ext cx="2928958" cy="369332"/>
          </a:xfrm>
          <a:prstGeom prst="rect">
            <a:avLst/>
          </a:prstGeom>
          <a:noFill/>
        </p:spPr>
        <p:txBody>
          <a:bodyPr wrap="square" rtlCol="0">
            <a:spAutoFit/>
          </a:bodyPr>
          <a:lstStyle/>
          <a:p>
            <a:endParaRPr lang="uk-UA" dirty="0"/>
          </a:p>
        </p:txBody>
      </p:sp>
      <p:sp>
        <p:nvSpPr>
          <p:cNvPr id="6" name="Прямоугольник 5"/>
          <p:cNvSpPr/>
          <p:nvPr/>
        </p:nvSpPr>
        <p:spPr>
          <a:xfrm>
            <a:off x="2000232" y="928670"/>
            <a:ext cx="6858048" cy="1384995"/>
          </a:xfrm>
          <a:prstGeom prst="rect">
            <a:avLst/>
          </a:prstGeom>
        </p:spPr>
        <p:txBody>
          <a:bodyPr wrap="square">
            <a:spAutoFit/>
          </a:bodyPr>
          <a:lstStyle/>
          <a:p>
            <a:pPr algn="ctr" fontAlgn="auto">
              <a:spcBef>
                <a:spcPts val="0"/>
              </a:spcBef>
              <a:spcAft>
                <a:spcPts val="0"/>
              </a:spcAft>
              <a:defRPr/>
            </a:pPr>
            <a:r>
              <a:rPr lang="uk-UA" sz="2800" b="1" dirty="0" smtClean="0">
                <a:solidFill>
                  <a:schemeClr val="accent6">
                    <a:lumMod val="50000"/>
                  </a:schemeClr>
                </a:solidFill>
              </a:rPr>
              <a:t>ХХХІІ Всеукраїнська </a:t>
            </a:r>
          </a:p>
          <a:p>
            <a:pPr algn="ctr" fontAlgn="auto">
              <a:spcBef>
                <a:spcPts val="0"/>
              </a:spcBef>
              <a:spcAft>
                <a:spcPts val="0"/>
              </a:spcAft>
              <a:defRPr/>
            </a:pPr>
            <a:r>
              <a:rPr lang="uk-UA" sz="2800" b="1" dirty="0" smtClean="0">
                <a:solidFill>
                  <a:schemeClr val="accent6">
                    <a:lumMod val="50000"/>
                  </a:schemeClr>
                </a:solidFill>
              </a:rPr>
              <a:t>учнівська олімпіада </a:t>
            </a:r>
          </a:p>
          <a:p>
            <a:pPr algn="ctr" fontAlgn="auto">
              <a:spcBef>
                <a:spcPts val="0"/>
              </a:spcBef>
              <a:spcAft>
                <a:spcPts val="0"/>
              </a:spcAft>
              <a:defRPr/>
            </a:pPr>
            <a:r>
              <a:rPr lang="uk-UA" sz="2800" b="1" dirty="0" smtClean="0">
                <a:solidFill>
                  <a:schemeClr val="accent6">
                    <a:lumMod val="50000"/>
                  </a:schemeClr>
                </a:solidFill>
              </a:rPr>
              <a:t>з української мови та літератури</a:t>
            </a:r>
            <a:endParaRPr lang="ru-RU" sz="2800" b="1" dirty="0">
              <a:solidFill>
                <a:schemeClr val="accent6">
                  <a:lumMod val="50000"/>
                </a:schemeClr>
              </a:solidFill>
            </a:endParaRPr>
          </a:p>
        </p:txBody>
      </p:sp>
      <p:sp>
        <p:nvSpPr>
          <p:cNvPr id="7" name="Прямоугольник 6"/>
          <p:cNvSpPr/>
          <p:nvPr/>
        </p:nvSpPr>
        <p:spPr>
          <a:xfrm>
            <a:off x="1428728" y="2428868"/>
            <a:ext cx="6715172" cy="1754326"/>
          </a:xfrm>
          <a:prstGeom prst="rect">
            <a:avLst/>
          </a:prstGeom>
        </p:spPr>
        <p:txBody>
          <a:bodyPr wrap="square">
            <a:spAutoFit/>
          </a:bodyPr>
          <a:lstStyle/>
          <a:p>
            <a:r>
              <a:rPr lang="uk-UA" b="1" u="sng" dirty="0" smtClean="0">
                <a:latin typeface="Calibri" pitchFamily="34" charset="0"/>
              </a:rPr>
              <a:t>11 лютого 2018 року.</a:t>
            </a:r>
            <a:r>
              <a:rPr lang="uk-UA" b="1" dirty="0" smtClean="0">
                <a:latin typeface="Calibri" pitchFamily="34" charset="0"/>
              </a:rPr>
              <a:t> Одеська гімназія №5 </a:t>
            </a:r>
            <a:r>
              <a:rPr lang="uk-UA" b="1" dirty="0" smtClean="0"/>
              <a:t>Одеської міської ради Одеської області. </a:t>
            </a:r>
          </a:p>
          <a:p>
            <a:r>
              <a:rPr lang="uk-UA" b="1" dirty="0" smtClean="0">
                <a:latin typeface="Calibri" pitchFamily="34" charset="0"/>
              </a:rPr>
              <a:t>ІІІ (обласний) етап Всеукраїнської учнівської олімпіади з української мови та літератури.</a:t>
            </a:r>
          </a:p>
          <a:p>
            <a:r>
              <a:rPr lang="uk-UA" b="1" dirty="0" smtClean="0">
                <a:latin typeface="Calibri" pitchFamily="34" charset="0"/>
              </a:rPr>
              <a:t>177 учасників – учнів 8-11 класів загальноосвітніх навчальних закладів області.</a:t>
            </a:r>
            <a:endParaRPr lang="ru-RU" b="1" dirty="0">
              <a:latin typeface="Calibri" pitchFamily="34" charset="0"/>
            </a:endParaRPr>
          </a:p>
        </p:txBody>
      </p:sp>
      <p:sp>
        <p:nvSpPr>
          <p:cNvPr id="8" name="Прямоугольник 7"/>
          <p:cNvSpPr/>
          <p:nvPr/>
        </p:nvSpPr>
        <p:spPr>
          <a:xfrm>
            <a:off x="2143108" y="4357694"/>
            <a:ext cx="5643602" cy="1200329"/>
          </a:xfrm>
          <a:prstGeom prst="rect">
            <a:avLst/>
          </a:prstGeom>
        </p:spPr>
        <p:txBody>
          <a:bodyPr wrap="square">
            <a:spAutoFit/>
          </a:bodyPr>
          <a:lstStyle/>
          <a:p>
            <a:r>
              <a:rPr lang="uk-UA" b="1" dirty="0" smtClean="0">
                <a:solidFill>
                  <a:srgbClr val="C00000"/>
                </a:solidFill>
                <a:latin typeface="Calibri" pitchFamily="34" charset="0"/>
              </a:rPr>
              <a:t>ПЕРЕМОЖЦІ ІІІ (обласного) етапу – 92 учасники, із них</a:t>
            </a:r>
          </a:p>
          <a:p>
            <a:r>
              <a:rPr lang="uk-UA" b="1" dirty="0" smtClean="0">
                <a:solidFill>
                  <a:srgbClr val="C00000"/>
                </a:solidFill>
                <a:latin typeface="Calibri" pitchFamily="34" charset="0"/>
              </a:rPr>
              <a:t>    - 4 посіли І місце,</a:t>
            </a:r>
          </a:p>
          <a:p>
            <a:r>
              <a:rPr lang="uk-UA" b="1" dirty="0" smtClean="0">
                <a:solidFill>
                  <a:srgbClr val="C00000"/>
                </a:solidFill>
                <a:latin typeface="Calibri" pitchFamily="34" charset="0"/>
              </a:rPr>
              <a:t>    - 11 – ІІ місце,</a:t>
            </a:r>
          </a:p>
          <a:p>
            <a:r>
              <a:rPr lang="uk-UA" b="1" dirty="0" smtClean="0">
                <a:solidFill>
                  <a:srgbClr val="C00000"/>
                </a:solidFill>
                <a:latin typeface="Calibri" pitchFamily="34" charset="0"/>
              </a:rPr>
              <a:t>    - 77 – ІІІ місце.</a:t>
            </a:r>
            <a:endParaRPr lang="ru-RU" b="1" dirty="0">
              <a:solidFill>
                <a:srgbClr val="C00000"/>
              </a:solidFill>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Documents and Settings\Света\Рабочий стол\Рисунок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7" name="TextBox 6"/>
          <p:cNvSpPr txBox="1"/>
          <p:nvPr/>
        </p:nvSpPr>
        <p:spPr>
          <a:xfrm>
            <a:off x="2143108" y="857232"/>
            <a:ext cx="5143536" cy="369332"/>
          </a:xfrm>
          <a:prstGeom prst="rect">
            <a:avLst/>
          </a:prstGeom>
          <a:noFill/>
        </p:spPr>
        <p:txBody>
          <a:bodyPr wrap="square" rtlCol="0">
            <a:spAutoFit/>
          </a:bodyPr>
          <a:lstStyle/>
          <a:p>
            <a:endParaRPr lang="uk-UA" dirty="0"/>
          </a:p>
        </p:txBody>
      </p:sp>
      <p:sp>
        <p:nvSpPr>
          <p:cNvPr id="9" name="TextBox 8"/>
          <p:cNvSpPr txBox="1"/>
          <p:nvPr/>
        </p:nvSpPr>
        <p:spPr>
          <a:xfrm>
            <a:off x="2357422" y="285728"/>
            <a:ext cx="6643734"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uk-UA" b="1" dirty="0" smtClean="0">
                <a:latin typeface="Calibri" pitchFamily="34" charset="0"/>
              </a:rPr>
              <a:t>За результатами </a:t>
            </a:r>
            <a:r>
              <a:rPr lang="uk-UA" b="1" dirty="0" err="1" smtClean="0">
                <a:latin typeface="Calibri" pitchFamily="34" charset="0"/>
              </a:rPr>
              <a:t>відбірково-тренувальних</a:t>
            </a:r>
            <a:r>
              <a:rPr lang="uk-UA" b="1" dirty="0" smtClean="0">
                <a:latin typeface="Calibri" pitchFamily="34" charset="0"/>
              </a:rPr>
              <a:t> зборів для кандидатів у члени команди від Одеської області до участі в </a:t>
            </a:r>
          </a:p>
          <a:p>
            <a:r>
              <a:rPr lang="uk-UA" b="1" dirty="0" smtClean="0">
                <a:latin typeface="Calibri" pitchFamily="34" charset="0"/>
              </a:rPr>
              <a:t>І</a:t>
            </a:r>
            <a:r>
              <a:rPr lang="en-US" b="1" dirty="0" smtClean="0">
                <a:latin typeface="Calibri" pitchFamily="34" charset="0"/>
              </a:rPr>
              <a:t>V</a:t>
            </a:r>
            <a:r>
              <a:rPr lang="uk-UA" b="1" dirty="0" smtClean="0">
                <a:latin typeface="Calibri" pitchFamily="34" charset="0"/>
              </a:rPr>
              <a:t> етапі Всеукраїнської учнівської олімпіади з української мови та літератури учасниками фінального етапу стали учні:</a:t>
            </a:r>
            <a:endParaRPr lang="uk-UA" b="1" dirty="0">
              <a:latin typeface="Calibri" pitchFamily="34" charset="0"/>
            </a:endParaRPr>
          </a:p>
        </p:txBody>
      </p:sp>
      <p:sp>
        <p:nvSpPr>
          <p:cNvPr id="10" name="TextBox 9"/>
          <p:cNvSpPr txBox="1"/>
          <p:nvPr/>
        </p:nvSpPr>
        <p:spPr>
          <a:xfrm>
            <a:off x="857224" y="2285992"/>
            <a:ext cx="6858048" cy="369332"/>
          </a:xfrm>
          <a:prstGeom prst="rect">
            <a:avLst/>
          </a:prstGeom>
          <a:noFill/>
        </p:spPr>
        <p:txBody>
          <a:bodyPr wrap="square" rtlCol="0">
            <a:spAutoFit/>
          </a:bodyPr>
          <a:lstStyle/>
          <a:p>
            <a:endParaRPr lang="uk-UA" dirty="0"/>
          </a:p>
        </p:txBody>
      </p:sp>
      <p:sp>
        <p:nvSpPr>
          <p:cNvPr id="3076" name="Rectangle 4"/>
          <p:cNvSpPr>
            <a:spLocks noChangeArrowheads="1"/>
          </p:cNvSpPr>
          <p:nvPr/>
        </p:nvSpPr>
        <p:spPr bwMode="auto">
          <a:xfrm>
            <a:off x="1357290" y="1571612"/>
            <a:ext cx="7786710" cy="43704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81000" algn="just" defTabSz="914400" rtl="0" eaLnBrk="1" fontAlgn="base" latinLnBrk="0" hangingPunct="1">
              <a:lnSpc>
                <a:spcPct val="100000"/>
              </a:lnSpc>
              <a:spcBef>
                <a:spcPct val="0"/>
              </a:spcBef>
              <a:spcAft>
                <a:spcPct val="0"/>
              </a:spcAft>
              <a:buClrTx/>
              <a:buSzTx/>
              <a:tabLst/>
            </a:pPr>
            <a:r>
              <a:rPr kumimoji="0" lang="uk-UA" sz="1700" b="1" i="1" u="none" strike="noStrike" cap="none" normalizeH="0" baseline="0" dirty="0" err="1" smtClean="0">
                <a:ln>
                  <a:noFill/>
                </a:ln>
                <a:solidFill>
                  <a:srgbClr val="C00000"/>
                </a:solidFill>
                <a:effectLst/>
                <a:ea typeface="Times New Roman" pitchFamily="18" charset="0"/>
              </a:rPr>
              <a:t>Албул</a:t>
            </a:r>
            <a:r>
              <a:rPr kumimoji="0" lang="uk-UA" sz="1700" b="1" i="1" u="none" strike="noStrike" cap="none" normalizeH="0" baseline="0" dirty="0" smtClean="0">
                <a:ln>
                  <a:noFill/>
                </a:ln>
                <a:solidFill>
                  <a:srgbClr val="C00000"/>
                </a:solidFill>
                <a:effectLst/>
                <a:ea typeface="Times New Roman" pitchFamily="18" charset="0"/>
              </a:rPr>
              <a:t> Олександра</a:t>
            </a:r>
            <a:r>
              <a:rPr kumimoji="0" lang="uk-UA" sz="1600" b="1" i="0" u="none" strike="noStrike" cap="none" normalizeH="0" baseline="0" dirty="0" smtClean="0">
                <a:ln>
                  <a:noFill/>
                </a:ln>
                <a:solidFill>
                  <a:schemeClr val="tx1"/>
                </a:solidFill>
                <a:effectLst/>
                <a:ea typeface="Times New Roman" pitchFamily="18" charset="0"/>
              </a:rPr>
              <a:t>, учениця 8 класу Чорноморської гімназії №1 Чорноморської </a:t>
            </a:r>
          </a:p>
          <a:p>
            <a:pPr marL="0" marR="0" lvl="0" indent="381000" algn="just" defTabSz="914400" rtl="0" eaLnBrk="1" fontAlgn="base" latinLnBrk="0" hangingPunct="1">
              <a:lnSpc>
                <a:spcPct val="100000"/>
              </a:lnSpc>
              <a:spcBef>
                <a:spcPct val="0"/>
              </a:spcBef>
              <a:spcAft>
                <a:spcPct val="0"/>
              </a:spcAft>
              <a:buClrTx/>
              <a:buSzTx/>
              <a:tabLst/>
            </a:pPr>
            <a:r>
              <a:rPr lang="uk-UA" sz="1600" b="1" dirty="0" smtClean="0">
                <a:ea typeface="Times New Roman" pitchFamily="18" charset="0"/>
              </a:rPr>
              <a:t>  </a:t>
            </a:r>
            <a:r>
              <a:rPr kumimoji="0" lang="uk-UA" sz="1600" b="1" i="0" u="none" strike="noStrike" cap="none" normalizeH="0" baseline="0" dirty="0" smtClean="0">
                <a:ln>
                  <a:noFill/>
                </a:ln>
                <a:solidFill>
                  <a:schemeClr val="tx1"/>
                </a:solidFill>
                <a:effectLst/>
                <a:ea typeface="Times New Roman" pitchFamily="18" charset="0"/>
              </a:rPr>
              <a:t>міської ради</a:t>
            </a:r>
            <a:endParaRPr kumimoji="0" lang="ru-RU" sz="1600" b="1" i="0" u="none" strike="noStrike" cap="none" normalizeH="0" baseline="0" dirty="0" smtClean="0">
              <a:ln>
                <a:noFill/>
              </a:ln>
              <a:solidFill>
                <a:schemeClr val="tx1"/>
              </a:solidFill>
              <a:effectLst/>
            </a:endParaRPr>
          </a:p>
          <a:p>
            <a:pPr marL="0" marR="0" lvl="0" indent="381000" algn="just" defTabSz="914400" rtl="0" eaLnBrk="0" fontAlgn="base" latinLnBrk="0" hangingPunct="0">
              <a:lnSpc>
                <a:spcPct val="100000"/>
              </a:lnSpc>
              <a:spcBef>
                <a:spcPct val="0"/>
              </a:spcBef>
              <a:spcAft>
                <a:spcPct val="0"/>
              </a:spcAft>
              <a:buClrTx/>
              <a:buSzTx/>
              <a:buFontTx/>
              <a:buChar char="-"/>
              <a:tabLst/>
            </a:pPr>
            <a:r>
              <a:rPr kumimoji="0" lang="uk-UA" sz="1700" b="1" i="1" u="none" strike="noStrike" cap="none" normalizeH="0" baseline="0" dirty="0" smtClean="0">
                <a:ln>
                  <a:noFill/>
                </a:ln>
                <a:solidFill>
                  <a:srgbClr val="C00000"/>
                </a:solidFill>
                <a:effectLst/>
                <a:ea typeface="Times New Roman" pitchFamily="18" charset="0"/>
              </a:rPr>
              <a:t>Буга Яна</a:t>
            </a:r>
            <a:r>
              <a:rPr kumimoji="0" lang="uk-UA" sz="1600" b="1" i="0" u="none" strike="noStrike" cap="none" normalizeH="0" baseline="0" dirty="0" smtClean="0">
                <a:ln>
                  <a:noFill/>
                </a:ln>
                <a:solidFill>
                  <a:schemeClr val="tx1"/>
                </a:solidFill>
                <a:effectLst/>
                <a:ea typeface="Times New Roman" pitchFamily="18" charset="0"/>
              </a:rPr>
              <a:t>, учениця 9 класу Чорноморської гімназії №1 Чорноморської міської </a:t>
            </a:r>
          </a:p>
          <a:p>
            <a:pPr marL="0" marR="0" lvl="0" indent="381000" algn="just" defTabSz="914400" rtl="0" eaLnBrk="0" fontAlgn="base" latinLnBrk="0" hangingPunct="0">
              <a:lnSpc>
                <a:spcPct val="100000"/>
              </a:lnSpc>
              <a:spcBef>
                <a:spcPct val="0"/>
              </a:spcBef>
              <a:spcAft>
                <a:spcPct val="0"/>
              </a:spcAft>
              <a:buClrTx/>
              <a:buSzTx/>
              <a:tabLst/>
            </a:pPr>
            <a:r>
              <a:rPr kumimoji="0" lang="uk-UA" sz="1600" b="1" i="0" u="none" strike="noStrike" cap="none" normalizeH="0" baseline="0" dirty="0" smtClean="0">
                <a:ln>
                  <a:noFill/>
                </a:ln>
                <a:solidFill>
                  <a:schemeClr val="tx1"/>
                </a:solidFill>
                <a:effectLst/>
                <a:ea typeface="Times New Roman" pitchFamily="18" charset="0"/>
              </a:rPr>
              <a:t>ради</a:t>
            </a:r>
            <a:endParaRPr kumimoji="0" lang="ru-RU" sz="1600" b="1" i="0" u="none" strike="noStrike" cap="none" normalizeH="0" baseline="0" dirty="0" smtClean="0">
              <a:ln>
                <a:noFill/>
              </a:ln>
              <a:solidFill>
                <a:schemeClr val="tx1"/>
              </a:solidFill>
              <a:effectLst/>
            </a:endParaRPr>
          </a:p>
          <a:p>
            <a:pPr marL="0" marR="0" lvl="0" indent="381000" algn="just" defTabSz="914400" rtl="0" eaLnBrk="0" fontAlgn="base" latinLnBrk="0" hangingPunct="0">
              <a:lnSpc>
                <a:spcPct val="100000"/>
              </a:lnSpc>
              <a:spcBef>
                <a:spcPct val="0"/>
              </a:spcBef>
              <a:spcAft>
                <a:spcPct val="0"/>
              </a:spcAft>
              <a:buClrTx/>
              <a:buSzTx/>
              <a:buFontTx/>
              <a:buChar char="-"/>
              <a:tabLst/>
            </a:pPr>
            <a:r>
              <a:rPr kumimoji="0" lang="uk-UA" sz="1700" b="1" i="1" u="none" strike="noStrike" cap="none" normalizeH="0" baseline="0" dirty="0" smtClean="0">
                <a:ln>
                  <a:noFill/>
                </a:ln>
                <a:solidFill>
                  <a:srgbClr val="C00000"/>
                </a:solidFill>
                <a:effectLst/>
                <a:ea typeface="Times New Roman" pitchFamily="18" charset="0"/>
              </a:rPr>
              <a:t>Лозка Анна</a:t>
            </a:r>
            <a:r>
              <a:rPr kumimoji="0" lang="uk-UA" sz="1600" b="1" i="0" u="none" strike="noStrike" cap="none" normalizeH="0" baseline="0" dirty="0" smtClean="0">
                <a:ln>
                  <a:noFill/>
                </a:ln>
                <a:solidFill>
                  <a:schemeClr val="tx1"/>
                </a:solidFill>
                <a:effectLst/>
                <a:ea typeface="Times New Roman" pitchFamily="18" charset="0"/>
              </a:rPr>
              <a:t>, учениця 10 класу Чорноморської гімназії №1 </a:t>
            </a:r>
            <a:r>
              <a:rPr kumimoji="0" lang="uk-UA" sz="1600" b="1" i="0" u="none" strike="noStrike" cap="none" normalizeH="0" dirty="0" smtClean="0">
                <a:ln>
                  <a:noFill/>
                </a:ln>
                <a:solidFill>
                  <a:schemeClr val="tx1"/>
                </a:solidFill>
                <a:effectLst/>
                <a:ea typeface="Times New Roman" pitchFamily="18" charset="0"/>
              </a:rPr>
              <a:t> </a:t>
            </a:r>
            <a:r>
              <a:rPr kumimoji="0" lang="uk-UA" sz="1600" b="1" i="0" u="none" strike="noStrike" cap="none" normalizeH="0" baseline="0" dirty="0" smtClean="0">
                <a:ln>
                  <a:noFill/>
                </a:ln>
                <a:solidFill>
                  <a:schemeClr val="tx1"/>
                </a:solidFill>
                <a:effectLst/>
                <a:ea typeface="Times New Roman" pitchFamily="18" charset="0"/>
              </a:rPr>
              <a:t>Чорноморської </a:t>
            </a:r>
          </a:p>
          <a:p>
            <a:pPr marL="0" marR="0" lvl="0" indent="381000" algn="just" defTabSz="914400" rtl="0" eaLnBrk="0" fontAlgn="base" latinLnBrk="0" hangingPunct="0">
              <a:lnSpc>
                <a:spcPct val="100000"/>
              </a:lnSpc>
              <a:spcBef>
                <a:spcPct val="0"/>
              </a:spcBef>
              <a:spcAft>
                <a:spcPct val="0"/>
              </a:spcAft>
              <a:buClrTx/>
              <a:buSzTx/>
              <a:tabLst/>
            </a:pPr>
            <a:r>
              <a:rPr kumimoji="0" lang="uk-UA" sz="1600" b="1" i="0" u="none" strike="noStrike" cap="none" normalizeH="0" baseline="0" dirty="0" smtClean="0">
                <a:ln>
                  <a:noFill/>
                </a:ln>
                <a:solidFill>
                  <a:schemeClr val="tx1"/>
                </a:solidFill>
                <a:effectLst/>
                <a:ea typeface="Times New Roman" pitchFamily="18" charset="0"/>
              </a:rPr>
              <a:t>міської ради</a:t>
            </a:r>
            <a:endParaRPr kumimoji="0" lang="ru-RU" sz="1600" b="1" i="0" u="none" strike="noStrike" cap="none" normalizeH="0" baseline="0" dirty="0" smtClean="0">
              <a:ln>
                <a:noFill/>
              </a:ln>
              <a:solidFill>
                <a:schemeClr val="tx1"/>
              </a:solidFill>
              <a:effectLst/>
            </a:endParaRPr>
          </a:p>
          <a:p>
            <a:pPr marL="0" marR="0" lvl="0" indent="381000" algn="just" defTabSz="914400" rtl="0" eaLnBrk="0" fontAlgn="base" latinLnBrk="0" hangingPunct="0">
              <a:lnSpc>
                <a:spcPct val="100000"/>
              </a:lnSpc>
              <a:spcBef>
                <a:spcPct val="0"/>
              </a:spcBef>
              <a:spcAft>
                <a:spcPct val="0"/>
              </a:spcAft>
              <a:buClrTx/>
              <a:buSzTx/>
              <a:buFontTx/>
              <a:buChar char="-"/>
              <a:tabLst/>
            </a:pPr>
            <a:r>
              <a:rPr kumimoji="0" lang="uk-UA" sz="1700" b="1" i="1" u="none" strike="noStrike" cap="none" normalizeH="0" baseline="0" dirty="0" smtClean="0">
                <a:ln>
                  <a:noFill/>
                </a:ln>
                <a:solidFill>
                  <a:srgbClr val="C00000"/>
                </a:solidFill>
                <a:effectLst/>
                <a:ea typeface="Times New Roman" pitchFamily="18" charset="0"/>
              </a:rPr>
              <a:t>Кобець Марія</a:t>
            </a:r>
            <a:r>
              <a:rPr kumimoji="0" lang="uk-UA" sz="1600" b="1" i="0" u="none" strike="noStrike" cap="none" normalizeH="0" baseline="0" dirty="0" smtClean="0">
                <a:ln>
                  <a:noFill/>
                </a:ln>
                <a:solidFill>
                  <a:schemeClr val="tx1"/>
                </a:solidFill>
                <a:effectLst/>
                <a:ea typeface="Times New Roman" pitchFamily="18" charset="0"/>
              </a:rPr>
              <a:t>, учениця 10 класу Одеської гімназії №1 імені А.П.</a:t>
            </a:r>
            <a:r>
              <a:rPr kumimoji="0" lang="uk-UA" sz="1600" b="1" i="0" u="none" strike="noStrike" cap="none" normalizeH="0" baseline="0" dirty="0" err="1" smtClean="0">
                <a:ln>
                  <a:noFill/>
                </a:ln>
                <a:solidFill>
                  <a:schemeClr val="tx1"/>
                </a:solidFill>
                <a:effectLst/>
                <a:ea typeface="Times New Roman" pitchFamily="18" charset="0"/>
              </a:rPr>
              <a:t>Бистріної</a:t>
            </a:r>
            <a:endParaRPr lang="uk-UA" sz="1600" b="1" dirty="0" smtClean="0">
              <a:ea typeface="Times New Roman" pitchFamily="18" charset="0"/>
            </a:endParaRPr>
          </a:p>
          <a:p>
            <a:pPr marL="0" marR="0" lvl="0" indent="381000" algn="just" defTabSz="914400" rtl="0" eaLnBrk="0" fontAlgn="base" latinLnBrk="0" hangingPunct="0">
              <a:lnSpc>
                <a:spcPct val="100000"/>
              </a:lnSpc>
              <a:spcBef>
                <a:spcPct val="0"/>
              </a:spcBef>
              <a:spcAft>
                <a:spcPct val="0"/>
              </a:spcAft>
              <a:buClrTx/>
              <a:buSzTx/>
              <a:tabLst/>
            </a:pPr>
            <a:r>
              <a:rPr kumimoji="0" lang="uk-UA" sz="1600" b="1" i="0" u="none" strike="noStrike" cap="none" normalizeH="0" baseline="0" dirty="0" smtClean="0">
                <a:ln>
                  <a:noFill/>
                </a:ln>
                <a:solidFill>
                  <a:schemeClr val="tx1"/>
                </a:solidFill>
                <a:effectLst/>
                <a:ea typeface="Times New Roman" pitchFamily="18" charset="0"/>
              </a:rPr>
              <a:t>Одеської міської ради </a:t>
            </a:r>
            <a:endParaRPr kumimoji="0" lang="ru-RU" sz="1600" b="1" i="0" u="none" strike="noStrike" cap="none" normalizeH="0" baseline="0" dirty="0" smtClean="0">
              <a:ln>
                <a:noFill/>
              </a:ln>
              <a:solidFill>
                <a:schemeClr val="tx1"/>
              </a:solidFill>
              <a:effectLst/>
            </a:endParaRPr>
          </a:p>
          <a:p>
            <a:pPr marL="0" marR="0" lvl="0" indent="381000" algn="just" defTabSz="914400" rtl="0" eaLnBrk="0" fontAlgn="base" latinLnBrk="0" hangingPunct="0">
              <a:lnSpc>
                <a:spcPct val="100000"/>
              </a:lnSpc>
              <a:spcBef>
                <a:spcPct val="0"/>
              </a:spcBef>
              <a:spcAft>
                <a:spcPct val="0"/>
              </a:spcAft>
              <a:buClrTx/>
              <a:buSzTx/>
              <a:buFontTx/>
              <a:buChar char="-"/>
              <a:tabLst/>
            </a:pPr>
            <a:r>
              <a:rPr kumimoji="0" lang="uk-UA" sz="1700" b="1" i="1" u="none" strike="noStrike" cap="none" normalizeH="0" baseline="0" dirty="0" err="1" smtClean="0">
                <a:ln>
                  <a:noFill/>
                </a:ln>
                <a:solidFill>
                  <a:srgbClr val="C00000"/>
                </a:solidFill>
                <a:effectLst/>
                <a:ea typeface="Times New Roman" pitchFamily="18" charset="0"/>
              </a:rPr>
              <a:t>Ровенко</a:t>
            </a:r>
            <a:r>
              <a:rPr kumimoji="0" lang="uk-UA" sz="1700" b="1" i="1" u="none" strike="noStrike" cap="none" normalizeH="0" baseline="0" dirty="0" smtClean="0">
                <a:ln>
                  <a:noFill/>
                </a:ln>
                <a:solidFill>
                  <a:srgbClr val="C00000"/>
                </a:solidFill>
                <a:effectLst/>
                <a:ea typeface="Times New Roman" pitchFamily="18" charset="0"/>
              </a:rPr>
              <a:t> Лідія</a:t>
            </a:r>
            <a:r>
              <a:rPr kumimoji="0" lang="uk-UA" sz="1600" b="1" i="0" u="none" strike="noStrike" cap="none" normalizeH="0" baseline="0" dirty="0" smtClean="0">
                <a:ln>
                  <a:noFill/>
                </a:ln>
                <a:solidFill>
                  <a:schemeClr val="tx1"/>
                </a:solidFill>
                <a:effectLst/>
                <a:ea typeface="Times New Roman" pitchFamily="18" charset="0"/>
              </a:rPr>
              <a:t>, учениця 11 класу Одеського навчально-виховного комплексу</a:t>
            </a:r>
          </a:p>
          <a:p>
            <a:pPr marL="0" marR="0" lvl="0" indent="381000" algn="just" defTabSz="914400" rtl="0" eaLnBrk="0" fontAlgn="base" latinLnBrk="0" hangingPunct="0">
              <a:lnSpc>
                <a:spcPct val="100000"/>
              </a:lnSpc>
              <a:spcBef>
                <a:spcPct val="0"/>
              </a:spcBef>
              <a:spcAft>
                <a:spcPct val="0"/>
              </a:spcAft>
              <a:buClrTx/>
              <a:buSzTx/>
              <a:tabLst/>
            </a:pPr>
            <a:r>
              <a:rPr kumimoji="0" lang="uk-UA" sz="1600" b="1" i="0" u="none" strike="noStrike" cap="none" normalizeH="0" baseline="0" dirty="0" smtClean="0">
                <a:ln>
                  <a:noFill/>
                </a:ln>
                <a:solidFill>
                  <a:schemeClr val="tx1"/>
                </a:solidFill>
                <a:effectLst/>
                <a:ea typeface="Times New Roman" pitchFamily="18" charset="0"/>
              </a:rPr>
              <a:t>«Гімназія №2 – спеціалізована школа І ступеня з поглибленим вивченням</a:t>
            </a:r>
          </a:p>
          <a:p>
            <a:pPr marL="0" marR="0" lvl="0" indent="381000" algn="just" defTabSz="914400" rtl="0" eaLnBrk="0" fontAlgn="base" latinLnBrk="0" hangingPunct="0">
              <a:lnSpc>
                <a:spcPct val="100000"/>
              </a:lnSpc>
              <a:spcBef>
                <a:spcPct val="0"/>
              </a:spcBef>
              <a:spcAft>
                <a:spcPct val="0"/>
              </a:spcAft>
              <a:buClrTx/>
              <a:buSzTx/>
              <a:tabLst/>
            </a:pPr>
            <a:r>
              <a:rPr kumimoji="0" lang="uk-UA" sz="1600" b="1" i="0" u="none" strike="noStrike" cap="none" normalizeH="0" baseline="0" dirty="0" smtClean="0">
                <a:ln>
                  <a:noFill/>
                </a:ln>
                <a:solidFill>
                  <a:schemeClr val="tx1"/>
                </a:solidFill>
                <a:effectLst/>
                <a:ea typeface="Times New Roman" pitchFamily="18" charset="0"/>
              </a:rPr>
              <a:t>англійської мови» Одеської міської ради</a:t>
            </a:r>
            <a:endParaRPr kumimoji="0" lang="ru-RU" sz="1600" b="1" i="0" u="none" strike="noStrike" cap="none" normalizeH="0" baseline="0" dirty="0" smtClean="0">
              <a:ln>
                <a:noFill/>
              </a:ln>
              <a:solidFill>
                <a:schemeClr val="tx1"/>
              </a:solidFill>
              <a:effectLst/>
            </a:endParaRPr>
          </a:p>
          <a:p>
            <a:pPr marL="0" marR="0" lvl="0" indent="381000" algn="just" defTabSz="914400" rtl="0" eaLnBrk="0" fontAlgn="base" latinLnBrk="0" hangingPunct="0">
              <a:lnSpc>
                <a:spcPct val="100000"/>
              </a:lnSpc>
              <a:spcBef>
                <a:spcPct val="0"/>
              </a:spcBef>
              <a:spcAft>
                <a:spcPct val="0"/>
              </a:spcAft>
              <a:buClrTx/>
              <a:buSzTx/>
              <a:buFontTx/>
              <a:buChar char="-"/>
              <a:tabLst/>
            </a:pPr>
            <a:r>
              <a:rPr kumimoji="0" lang="uk-UA" sz="1700" b="1" i="1" u="none" strike="noStrike" cap="none" normalizeH="0" baseline="0" dirty="0" smtClean="0">
                <a:ln>
                  <a:noFill/>
                </a:ln>
                <a:solidFill>
                  <a:srgbClr val="C00000"/>
                </a:solidFill>
                <a:effectLst/>
                <a:ea typeface="Times New Roman" pitchFamily="18" charset="0"/>
              </a:rPr>
              <a:t>Голумбйовська Анастасія</a:t>
            </a:r>
            <a:r>
              <a:rPr kumimoji="0" lang="uk-UA" sz="1600" b="1" i="0" u="none" strike="noStrike" cap="none" normalizeH="0" baseline="0" dirty="0" smtClean="0">
                <a:ln>
                  <a:noFill/>
                </a:ln>
                <a:solidFill>
                  <a:schemeClr val="tx1"/>
                </a:solidFill>
                <a:effectLst/>
                <a:ea typeface="Times New Roman" pitchFamily="18" charset="0"/>
              </a:rPr>
              <a:t>, учениця 11 класу Одеської гімназії №8 Одеської</a:t>
            </a:r>
          </a:p>
          <a:p>
            <a:pPr marL="0" marR="0" lvl="0" indent="381000" algn="just" defTabSz="914400" rtl="0" eaLnBrk="0" fontAlgn="base" latinLnBrk="0" hangingPunct="0">
              <a:lnSpc>
                <a:spcPct val="100000"/>
              </a:lnSpc>
              <a:spcBef>
                <a:spcPct val="0"/>
              </a:spcBef>
              <a:spcAft>
                <a:spcPct val="0"/>
              </a:spcAft>
              <a:buClrTx/>
              <a:buSzTx/>
              <a:tabLst/>
            </a:pPr>
            <a:r>
              <a:rPr kumimoji="0" lang="uk-UA" sz="1600" b="1" i="0" u="none" strike="noStrike" cap="none" normalizeH="0" baseline="0" dirty="0" smtClean="0">
                <a:ln>
                  <a:noFill/>
                </a:ln>
                <a:solidFill>
                  <a:schemeClr val="tx1"/>
                </a:solidFill>
                <a:effectLst/>
                <a:ea typeface="Times New Roman" pitchFamily="18" charset="0"/>
              </a:rPr>
              <a:t>міської ради</a:t>
            </a:r>
            <a:endParaRPr kumimoji="0" lang="ru-RU" sz="1600" b="1" i="0" u="none" strike="noStrike" cap="none" normalizeH="0" baseline="0" dirty="0" smtClean="0">
              <a:ln>
                <a:noFill/>
              </a:ln>
              <a:solidFill>
                <a:schemeClr val="tx1"/>
              </a:solidFill>
              <a:effectLst/>
            </a:endParaRPr>
          </a:p>
          <a:p>
            <a:pPr marL="0" marR="0" lvl="0" indent="381000" algn="just" defTabSz="914400" rtl="0" eaLnBrk="0" fontAlgn="base" latinLnBrk="0" hangingPunct="0">
              <a:lnSpc>
                <a:spcPct val="100000"/>
              </a:lnSpc>
              <a:spcBef>
                <a:spcPct val="0"/>
              </a:spcBef>
              <a:spcAft>
                <a:spcPct val="0"/>
              </a:spcAft>
              <a:buClrTx/>
              <a:buSzTx/>
              <a:buFontTx/>
              <a:buChar char="-"/>
              <a:tabLst/>
            </a:pPr>
            <a:r>
              <a:rPr kumimoji="0" lang="uk-UA" sz="1700" b="1" i="1" u="none" strike="noStrike" cap="none" normalizeH="0" baseline="0" dirty="0" smtClean="0">
                <a:ln>
                  <a:noFill/>
                </a:ln>
                <a:solidFill>
                  <a:srgbClr val="C00000"/>
                </a:solidFill>
                <a:effectLst/>
                <a:ea typeface="Times New Roman" pitchFamily="18" charset="0"/>
              </a:rPr>
              <a:t>Бондар Вікторія</a:t>
            </a:r>
            <a:r>
              <a:rPr kumimoji="0" lang="uk-UA" sz="1600" b="1" i="0" u="none" strike="noStrike" cap="none" normalizeH="0" baseline="0" dirty="0" smtClean="0">
                <a:ln>
                  <a:noFill/>
                </a:ln>
                <a:solidFill>
                  <a:schemeClr val="tx1"/>
                </a:solidFill>
                <a:effectLst/>
                <a:ea typeface="Times New Roman" pitchFamily="18" charset="0"/>
              </a:rPr>
              <a:t>, учениця 9 класу загальноосвітньої школи І-ІІІ ступенів №3</a:t>
            </a:r>
          </a:p>
          <a:p>
            <a:pPr marL="0" marR="0" lvl="0" indent="381000" algn="just" defTabSz="914400" rtl="0" eaLnBrk="0" fontAlgn="base" latinLnBrk="0" hangingPunct="0">
              <a:lnSpc>
                <a:spcPct val="100000"/>
              </a:lnSpc>
              <a:spcBef>
                <a:spcPct val="0"/>
              </a:spcBef>
              <a:spcAft>
                <a:spcPct val="0"/>
              </a:spcAft>
              <a:buClrTx/>
              <a:buSzTx/>
              <a:tabLst/>
            </a:pPr>
            <a:r>
              <a:rPr kumimoji="0" lang="uk-UA" sz="1600" b="1" i="0" u="none" strike="noStrike" cap="none" normalizeH="0" baseline="0" dirty="0" err="1" smtClean="0">
                <a:ln>
                  <a:noFill/>
                </a:ln>
                <a:solidFill>
                  <a:schemeClr val="tx1"/>
                </a:solidFill>
                <a:effectLst/>
                <a:ea typeface="Times New Roman" pitchFamily="18" charset="0"/>
              </a:rPr>
              <a:t>м.Березівки</a:t>
            </a:r>
            <a:endParaRPr kumimoji="0" lang="ru-RU" sz="1600" b="1" i="0" u="none" strike="noStrike" cap="none" normalizeH="0" baseline="0" dirty="0" smtClean="0">
              <a:ln>
                <a:noFill/>
              </a:ln>
              <a:solidFill>
                <a:schemeClr val="tx1"/>
              </a:solidFill>
              <a:effectLst/>
            </a:endParaRPr>
          </a:p>
          <a:p>
            <a:pPr marL="0" marR="0" lvl="0" indent="381000" algn="just" defTabSz="914400" rtl="0" eaLnBrk="0" fontAlgn="base" latinLnBrk="0" hangingPunct="0">
              <a:lnSpc>
                <a:spcPct val="100000"/>
              </a:lnSpc>
              <a:spcBef>
                <a:spcPct val="0"/>
              </a:spcBef>
              <a:spcAft>
                <a:spcPct val="0"/>
              </a:spcAft>
              <a:buClrTx/>
              <a:buSzTx/>
              <a:buFontTx/>
              <a:buChar char="-"/>
              <a:tabLst/>
            </a:pPr>
            <a:r>
              <a:rPr kumimoji="0" lang="uk-UA" sz="1700" b="1" i="1" u="none" strike="noStrike" cap="none" normalizeH="0" baseline="0" dirty="0" err="1" smtClean="0">
                <a:ln>
                  <a:noFill/>
                </a:ln>
                <a:solidFill>
                  <a:srgbClr val="C00000"/>
                </a:solidFill>
                <a:effectLst/>
                <a:ea typeface="Times New Roman" pitchFamily="18" charset="0"/>
              </a:rPr>
              <a:t>Голотова</a:t>
            </a:r>
            <a:r>
              <a:rPr kumimoji="0" lang="uk-UA" sz="1700" b="1" i="1" u="none" strike="noStrike" cap="none" normalizeH="0" baseline="0" dirty="0" smtClean="0">
                <a:ln>
                  <a:noFill/>
                </a:ln>
                <a:solidFill>
                  <a:srgbClr val="C00000"/>
                </a:solidFill>
                <a:effectLst/>
                <a:ea typeface="Times New Roman" pitchFamily="18" charset="0"/>
              </a:rPr>
              <a:t> Дар’я</a:t>
            </a:r>
            <a:r>
              <a:rPr kumimoji="0" lang="uk-UA" sz="1600" b="1" i="0" u="none" strike="noStrike" cap="none" normalizeH="0" baseline="0" dirty="0" smtClean="0">
                <a:ln>
                  <a:noFill/>
                </a:ln>
                <a:solidFill>
                  <a:schemeClr val="tx1"/>
                </a:solidFill>
                <a:effectLst/>
                <a:ea typeface="Times New Roman" pitchFamily="18" charset="0"/>
              </a:rPr>
              <a:t>, учениця 11 класу Одеської спеціалізованої школи №117 І-ІІІ</a:t>
            </a:r>
          </a:p>
          <a:p>
            <a:pPr marL="0" marR="0" lvl="0" indent="381000" algn="just" defTabSz="914400" rtl="0" eaLnBrk="0" fontAlgn="base" latinLnBrk="0" hangingPunct="0">
              <a:lnSpc>
                <a:spcPct val="100000"/>
              </a:lnSpc>
              <a:spcBef>
                <a:spcPct val="0"/>
              </a:spcBef>
              <a:spcAft>
                <a:spcPct val="0"/>
              </a:spcAft>
              <a:buClrTx/>
              <a:buSzTx/>
              <a:tabLst/>
            </a:pPr>
            <a:r>
              <a:rPr kumimoji="0" lang="uk-UA" sz="1600" b="1" i="0" u="none" strike="noStrike" cap="none" normalizeH="0" baseline="0" dirty="0" smtClean="0">
                <a:ln>
                  <a:noFill/>
                </a:ln>
                <a:solidFill>
                  <a:schemeClr val="tx1"/>
                </a:solidFill>
                <a:effectLst/>
                <a:ea typeface="Times New Roman" pitchFamily="18" charset="0"/>
              </a:rPr>
              <a:t>ступенів Одеської міської ради</a:t>
            </a:r>
            <a:endParaRPr kumimoji="0" lang="uk-UA" sz="1600" b="1" i="0" u="none" strike="noStrike" cap="none" normalizeH="0" baseline="0" dirty="0" smtClean="0">
              <a:ln>
                <a:noFill/>
              </a:ln>
              <a:solidFill>
                <a:schemeClr val="tx1"/>
              </a:solidFill>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Documents and Settings\Света\Рабочий стол\Рисунок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7" name="TextBox 6"/>
          <p:cNvSpPr txBox="1"/>
          <p:nvPr/>
        </p:nvSpPr>
        <p:spPr>
          <a:xfrm>
            <a:off x="2143108" y="912453"/>
            <a:ext cx="5143536" cy="369332"/>
          </a:xfrm>
          <a:prstGeom prst="rect">
            <a:avLst/>
          </a:prstGeom>
          <a:noFill/>
        </p:spPr>
        <p:txBody>
          <a:bodyPr wrap="square" rtlCol="0">
            <a:spAutoFit/>
          </a:bodyPr>
          <a:lstStyle/>
          <a:p>
            <a:endParaRPr lang="uk-UA" dirty="0">
              <a:solidFill>
                <a:prstClr val="black"/>
              </a:solidFill>
            </a:endParaRPr>
          </a:p>
        </p:txBody>
      </p:sp>
      <p:sp>
        <p:nvSpPr>
          <p:cNvPr id="9" name="TextBox 8"/>
          <p:cNvSpPr txBox="1"/>
          <p:nvPr/>
        </p:nvSpPr>
        <p:spPr>
          <a:xfrm>
            <a:off x="2357422" y="340949"/>
            <a:ext cx="6643734"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uk-UA" b="1" dirty="0" smtClean="0">
                <a:solidFill>
                  <a:prstClr val="black"/>
                </a:solidFill>
              </a:rPr>
              <a:t>За результатами І</a:t>
            </a:r>
            <a:r>
              <a:rPr lang="en-US" b="1" dirty="0" smtClean="0">
                <a:solidFill>
                  <a:prstClr val="black"/>
                </a:solidFill>
              </a:rPr>
              <a:t>V</a:t>
            </a:r>
            <a:r>
              <a:rPr lang="uk-UA" b="1" dirty="0" smtClean="0">
                <a:solidFill>
                  <a:prstClr val="black"/>
                </a:solidFill>
              </a:rPr>
              <a:t> етапу</a:t>
            </a:r>
            <a:r>
              <a:rPr lang="en-US" b="1" dirty="0">
                <a:solidFill>
                  <a:prstClr val="black"/>
                </a:solidFill>
              </a:rPr>
              <a:t> </a:t>
            </a:r>
            <a:r>
              <a:rPr lang="en-US" b="1" dirty="0" smtClean="0">
                <a:solidFill>
                  <a:prstClr val="black"/>
                </a:solidFill>
              </a:rPr>
              <a:t>V</a:t>
            </a:r>
            <a:r>
              <a:rPr lang="uk-UA" b="1" dirty="0" smtClean="0">
                <a:solidFill>
                  <a:prstClr val="black"/>
                </a:solidFill>
              </a:rPr>
              <a:t>ІІІ Міжнародного мовно-літературного конкурсу (переможці)   </a:t>
            </a:r>
            <a:endParaRPr lang="uk-UA" b="1" dirty="0">
              <a:solidFill>
                <a:prstClr val="black"/>
              </a:solidFill>
            </a:endParaRPr>
          </a:p>
        </p:txBody>
      </p:sp>
      <p:sp>
        <p:nvSpPr>
          <p:cNvPr id="10" name="TextBox 9"/>
          <p:cNvSpPr txBox="1"/>
          <p:nvPr/>
        </p:nvSpPr>
        <p:spPr>
          <a:xfrm>
            <a:off x="857224" y="2285992"/>
            <a:ext cx="6858048" cy="369332"/>
          </a:xfrm>
          <a:prstGeom prst="rect">
            <a:avLst/>
          </a:prstGeom>
          <a:noFill/>
        </p:spPr>
        <p:txBody>
          <a:bodyPr wrap="square" rtlCol="0">
            <a:spAutoFit/>
          </a:bodyPr>
          <a:lstStyle/>
          <a:p>
            <a:endParaRPr lang="uk-UA" dirty="0">
              <a:solidFill>
                <a:prstClr val="black"/>
              </a:solidFill>
            </a:endParaRPr>
          </a:p>
        </p:txBody>
      </p:sp>
      <p:sp>
        <p:nvSpPr>
          <p:cNvPr id="2" name="Прямоугольник 1"/>
          <p:cNvSpPr/>
          <p:nvPr/>
        </p:nvSpPr>
        <p:spPr>
          <a:xfrm>
            <a:off x="1979712" y="1826547"/>
            <a:ext cx="6715156" cy="1015663"/>
          </a:xfrm>
          <a:prstGeom prst="rect">
            <a:avLst/>
          </a:prstGeom>
        </p:spPr>
        <p:txBody>
          <a:bodyPr wrap="square">
            <a:spAutoFit/>
          </a:bodyPr>
          <a:lstStyle/>
          <a:p>
            <a:pPr lvl="0" indent="381000" algn="just" eaLnBrk="0" fontAlgn="base" hangingPunct="0">
              <a:spcBef>
                <a:spcPct val="0"/>
              </a:spcBef>
              <a:spcAft>
                <a:spcPct val="0"/>
              </a:spcAft>
              <a:buFontTx/>
              <a:buChar char="•"/>
              <a:tabLst>
                <a:tab pos="-1143000" algn="l"/>
                <a:tab pos="228600" algn="l"/>
              </a:tabLst>
            </a:pPr>
            <a:r>
              <a:rPr lang="uk-UA" sz="2000" b="1" i="1" dirty="0">
                <a:solidFill>
                  <a:srgbClr val="C00000"/>
                </a:solidFill>
                <a:latin typeface="Arial" pitchFamily="34" charset="0"/>
                <a:ea typeface="Times New Roman" pitchFamily="18" charset="0"/>
              </a:rPr>
              <a:t>Прокоф’єва Анна Сергіївна</a:t>
            </a:r>
            <a:r>
              <a:rPr lang="uk-UA" sz="2000" dirty="0">
                <a:solidFill>
                  <a:prstClr val="black"/>
                </a:solidFill>
                <a:latin typeface="Arial" pitchFamily="34" charset="0"/>
                <a:ea typeface="Times New Roman" pitchFamily="18" charset="0"/>
              </a:rPr>
              <a:t>, учениця 9 класу Нерубайського  навчально-виховного комплексу «школа-гімназія» </a:t>
            </a:r>
            <a:r>
              <a:rPr lang="uk-UA" sz="2000" dirty="0" err="1">
                <a:solidFill>
                  <a:prstClr val="black"/>
                </a:solidFill>
                <a:latin typeface="Arial" pitchFamily="34" charset="0"/>
                <a:ea typeface="Times New Roman" pitchFamily="18" charset="0"/>
              </a:rPr>
              <a:t>Біляївської</a:t>
            </a:r>
            <a:r>
              <a:rPr lang="uk-UA" sz="2000" dirty="0">
                <a:solidFill>
                  <a:prstClr val="black"/>
                </a:solidFill>
                <a:latin typeface="Arial" pitchFamily="34" charset="0"/>
                <a:ea typeface="Times New Roman" pitchFamily="18" charset="0"/>
              </a:rPr>
              <a:t> районної ради</a:t>
            </a:r>
            <a:endParaRPr lang="ru-RU" sz="2000" dirty="0">
              <a:solidFill>
                <a:prstClr val="black"/>
              </a:solidFill>
              <a:latin typeface="Arial" pitchFamily="34" charset="0"/>
            </a:endParaRPr>
          </a:p>
        </p:txBody>
      </p:sp>
      <p:sp>
        <p:nvSpPr>
          <p:cNvPr id="3" name="Прямоугольник 2"/>
          <p:cNvSpPr/>
          <p:nvPr/>
        </p:nvSpPr>
        <p:spPr>
          <a:xfrm>
            <a:off x="1979712" y="3044280"/>
            <a:ext cx="6715156" cy="1015663"/>
          </a:xfrm>
          <a:prstGeom prst="rect">
            <a:avLst/>
          </a:prstGeom>
        </p:spPr>
        <p:txBody>
          <a:bodyPr wrap="square">
            <a:spAutoFit/>
          </a:bodyPr>
          <a:lstStyle/>
          <a:p>
            <a:pPr marL="285750" indent="-285750">
              <a:buFont typeface="Arial" panose="020B0604020202020204" pitchFamily="34" charset="0"/>
              <a:buChar char="•"/>
            </a:pPr>
            <a:r>
              <a:rPr lang="uk-UA" sz="2000" b="1" i="1" dirty="0">
                <a:solidFill>
                  <a:srgbClr val="C00000"/>
                </a:solidFill>
                <a:latin typeface="Arial" pitchFamily="34" charset="0"/>
                <a:ea typeface="Times New Roman" pitchFamily="18" charset="0"/>
              </a:rPr>
              <a:t>Шумілова Аліна Сергіївна</a:t>
            </a:r>
            <a:r>
              <a:rPr lang="uk-UA" sz="2000" dirty="0">
                <a:solidFill>
                  <a:prstClr val="black"/>
                </a:solidFill>
                <a:latin typeface="Arial" pitchFamily="34" charset="0"/>
                <a:ea typeface="Times New Roman" pitchFamily="18" charset="0"/>
              </a:rPr>
              <a:t>, учениця 11 класу Чорноморської загальноосвітньої школи №4 І-ІІІ ступенів Чорноморської міської ради </a:t>
            </a:r>
            <a:endParaRPr lang="ru-RU" sz="2000" dirty="0"/>
          </a:p>
        </p:txBody>
      </p:sp>
    </p:spTree>
    <p:extLst>
      <p:ext uri="{BB962C8B-B14F-4D97-AF65-F5344CB8AC3E}">
        <p14:creationId xmlns:p14="http://schemas.microsoft.com/office/powerpoint/2010/main" val="38224250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Documents and Settings\Света\Рабочий стол\Рисунок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1714480" y="571480"/>
            <a:ext cx="5729270" cy="1143000"/>
          </a:xfrm>
        </p:spPr>
        <p:style>
          <a:lnRef idx="2">
            <a:schemeClr val="accent2"/>
          </a:lnRef>
          <a:fillRef idx="1">
            <a:schemeClr val="lt1"/>
          </a:fillRef>
          <a:effectRef idx="0">
            <a:schemeClr val="accent2"/>
          </a:effectRef>
          <a:fontRef idx="minor">
            <a:schemeClr val="dk1"/>
          </a:fontRef>
        </p:style>
        <p:txBody>
          <a:bodyPr>
            <a:normAutofit fontScale="90000"/>
          </a:bodyPr>
          <a:lstStyle/>
          <a:p>
            <a:pPr fontAlgn="auto">
              <a:spcBef>
                <a:spcPts val="0"/>
              </a:spcBef>
              <a:spcAft>
                <a:spcPts val="0"/>
              </a:spcAft>
              <a:defRPr/>
            </a:pPr>
            <a:r>
              <a:rPr lang="uk-UA" sz="2200" b="1" dirty="0" smtClean="0">
                <a:solidFill>
                  <a:schemeClr val="accent6">
                    <a:lumMod val="50000"/>
                  </a:schemeClr>
                </a:solidFill>
              </a:rPr>
              <a:t/>
            </a:r>
            <a:br>
              <a:rPr lang="uk-UA" sz="2200" b="1" dirty="0" smtClean="0">
                <a:solidFill>
                  <a:schemeClr val="accent6">
                    <a:lumMod val="50000"/>
                  </a:schemeClr>
                </a:solidFill>
              </a:rPr>
            </a:br>
            <a:r>
              <a:rPr lang="uk-UA" sz="2200" b="1" dirty="0" smtClean="0">
                <a:solidFill>
                  <a:schemeClr val="accent6">
                    <a:lumMod val="50000"/>
                  </a:schemeClr>
                </a:solidFill>
              </a:rPr>
              <a:t/>
            </a:r>
            <a:br>
              <a:rPr lang="uk-UA" sz="2200" b="1" dirty="0" smtClean="0">
                <a:solidFill>
                  <a:schemeClr val="accent6">
                    <a:lumMod val="50000"/>
                  </a:schemeClr>
                </a:solidFill>
              </a:rPr>
            </a:br>
            <a:r>
              <a:rPr lang="uk-UA" sz="2200" b="1" dirty="0" smtClean="0">
                <a:solidFill>
                  <a:schemeClr val="accent6">
                    <a:lumMod val="50000"/>
                  </a:schemeClr>
                </a:solidFill>
              </a:rPr>
              <a:t>І</a:t>
            </a:r>
            <a:r>
              <a:rPr lang="en-US" sz="2200" b="1" dirty="0" smtClean="0">
                <a:solidFill>
                  <a:schemeClr val="accent6">
                    <a:lumMod val="50000"/>
                  </a:schemeClr>
                </a:solidFill>
              </a:rPr>
              <a:t>V</a:t>
            </a:r>
            <a:r>
              <a:rPr lang="uk-UA" sz="2200" b="1" dirty="0" smtClean="0">
                <a:solidFill>
                  <a:schemeClr val="accent6">
                    <a:lumMod val="50000"/>
                  </a:schemeClr>
                </a:solidFill>
              </a:rPr>
              <a:t> етап</a:t>
            </a:r>
            <a:r>
              <a:rPr lang="uk-UA" sz="2200" b="1" i="1" dirty="0" smtClean="0">
                <a:solidFill>
                  <a:schemeClr val="accent6">
                    <a:lumMod val="50000"/>
                  </a:schemeClr>
                </a:solidFill>
              </a:rPr>
              <a:t> </a:t>
            </a:r>
            <a:r>
              <a:rPr lang="uk-UA" sz="2200" b="1" dirty="0" smtClean="0">
                <a:solidFill>
                  <a:schemeClr val="accent6">
                    <a:lumMod val="50000"/>
                  </a:schemeClr>
                </a:solidFill>
              </a:rPr>
              <a:t>ХХХІІ Всеукраїнської  учнівської олімпіади </a:t>
            </a:r>
            <a:br>
              <a:rPr lang="uk-UA" sz="2200" b="1" dirty="0" smtClean="0">
                <a:solidFill>
                  <a:schemeClr val="accent6">
                    <a:lumMod val="50000"/>
                  </a:schemeClr>
                </a:solidFill>
              </a:rPr>
            </a:br>
            <a:r>
              <a:rPr lang="uk-UA" sz="2200" b="1" dirty="0" smtClean="0">
                <a:solidFill>
                  <a:schemeClr val="accent6">
                    <a:lumMod val="50000"/>
                  </a:schemeClr>
                </a:solidFill>
              </a:rPr>
              <a:t>з української мови та літератури </a:t>
            </a:r>
            <a:br>
              <a:rPr lang="uk-UA" sz="2200" b="1" dirty="0" smtClean="0">
                <a:solidFill>
                  <a:schemeClr val="accent6">
                    <a:lumMod val="50000"/>
                  </a:schemeClr>
                </a:solidFill>
              </a:rPr>
            </a:br>
            <a:r>
              <a:rPr lang="uk-UA" sz="2200" b="1" dirty="0" smtClean="0">
                <a:solidFill>
                  <a:schemeClr val="accent6">
                    <a:lumMod val="50000"/>
                  </a:schemeClr>
                </a:solidFill>
              </a:rPr>
              <a:t>відбувся у Вінниці (26.03. – 30.03. 2018р.)</a:t>
            </a:r>
            <a:r>
              <a:rPr lang="uk-UA" sz="8800" b="1" dirty="0" smtClean="0">
                <a:solidFill>
                  <a:schemeClr val="accent6">
                    <a:lumMod val="50000"/>
                  </a:schemeClr>
                </a:solidFill>
              </a:rPr>
              <a:t/>
            </a:r>
            <a:br>
              <a:rPr lang="uk-UA" sz="8800" b="1" dirty="0" smtClean="0">
                <a:solidFill>
                  <a:schemeClr val="accent6">
                    <a:lumMod val="50000"/>
                  </a:schemeClr>
                </a:solidFill>
              </a:rPr>
            </a:br>
            <a:endParaRPr lang="uk-UA" dirty="0"/>
          </a:p>
        </p:txBody>
      </p:sp>
      <p:sp>
        <p:nvSpPr>
          <p:cNvPr id="5" name="Прямоугольник 4"/>
          <p:cNvSpPr/>
          <p:nvPr/>
        </p:nvSpPr>
        <p:spPr>
          <a:xfrm>
            <a:off x="1928794" y="6000768"/>
            <a:ext cx="5072098" cy="428628"/>
          </a:xfrm>
          <a:prstGeom prst="rect">
            <a:avLst/>
          </a:prstGeom>
          <a:solidFill>
            <a:schemeClr val="bg1">
              <a:lumMod val="9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600" b="1" dirty="0" smtClean="0">
                <a:solidFill>
                  <a:schemeClr val="tx1"/>
                </a:solidFill>
              </a:rPr>
              <a:t>Члени команди від Одеської області та їхні наставники </a:t>
            </a:r>
            <a:endParaRPr lang="ru-RU" sz="1600" b="1" dirty="0">
              <a:solidFill>
                <a:schemeClr val="tx1"/>
              </a:solidFill>
            </a:endParaRPr>
          </a:p>
        </p:txBody>
      </p:sp>
      <p:pic>
        <p:nvPicPr>
          <p:cNvPr id="6" name="Рисунок 5" descr="C:\Documents and Settings\Света\Рабочий стол\14.jpg"/>
          <p:cNvPicPr/>
          <p:nvPr/>
        </p:nvPicPr>
        <p:blipFill>
          <a:blip r:embed="rId3" cstate="print"/>
          <a:srcRect r="11029" b="7489"/>
          <a:stretch>
            <a:fillRect/>
          </a:stretch>
        </p:blipFill>
        <p:spPr bwMode="auto">
          <a:xfrm>
            <a:off x="1142976" y="1785926"/>
            <a:ext cx="6715172" cy="4071965"/>
          </a:xfrm>
          <a:prstGeom prst="rect">
            <a:avLst/>
          </a:prstGeom>
          <a:noFill/>
          <a:ln w="28575">
            <a:solidFill>
              <a:schemeClr val="accent2">
                <a:lumMod val="75000"/>
              </a:schemeClr>
            </a:solid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Documents and Settings\Света\Рабочий стол\Рисунок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3143240" y="357166"/>
            <a:ext cx="4572032" cy="582594"/>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uk-UA" sz="2700" b="1" dirty="0" smtClean="0">
                <a:solidFill>
                  <a:srgbClr val="FF0000"/>
                </a:solidFill>
                <a:latin typeface="Calibri" pitchFamily="34" charset="0"/>
              </a:rPr>
              <a:t/>
            </a:r>
            <a:br>
              <a:rPr lang="uk-UA" sz="2700" b="1" dirty="0" smtClean="0">
                <a:solidFill>
                  <a:srgbClr val="FF0000"/>
                </a:solidFill>
                <a:latin typeface="Calibri" pitchFamily="34" charset="0"/>
              </a:rPr>
            </a:br>
            <a:r>
              <a:rPr lang="uk-UA" sz="2700" b="1" dirty="0" smtClean="0">
                <a:solidFill>
                  <a:srgbClr val="FF0000"/>
                </a:solidFill>
                <a:latin typeface="Calibri" pitchFamily="34" charset="0"/>
              </a:rPr>
              <a:t/>
            </a:r>
            <a:br>
              <a:rPr lang="uk-UA" sz="2700" b="1" dirty="0" smtClean="0">
                <a:solidFill>
                  <a:srgbClr val="FF0000"/>
                </a:solidFill>
                <a:latin typeface="Calibri" pitchFamily="34" charset="0"/>
              </a:rPr>
            </a:br>
            <a:r>
              <a:rPr lang="uk-UA" sz="2700" b="1" dirty="0" smtClean="0">
                <a:solidFill>
                  <a:srgbClr val="FF0000"/>
                </a:solidFill>
                <a:latin typeface="Calibri" pitchFamily="34" charset="0"/>
              </a:rPr>
              <a:t>Переможці І</a:t>
            </a:r>
            <a:r>
              <a:rPr lang="en-US" sz="2700" b="1" dirty="0" smtClean="0">
                <a:solidFill>
                  <a:srgbClr val="FF0000"/>
                </a:solidFill>
                <a:latin typeface="Calibri" pitchFamily="34" charset="0"/>
              </a:rPr>
              <a:t>V</a:t>
            </a:r>
            <a:r>
              <a:rPr lang="uk-UA" sz="2700" b="1" dirty="0" smtClean="0">
                <a:solidFill>
                  <a:srgbClr val="FF0000"/>
                </a:solidFill>
                <a:latin typeface="Calibri" pitchFamily="34" charset="0"/>
              </a:rPr>
              <a:t> етапу:</a:t>
            </a:r>
            <a:r>
              <a:rPr lang="uk-UA" sz="2700" b="1" i="1" dirty="0" smtClean="0">
                <a:solidFill>
                  <a:srgbClr val="FF0000"/>
                </a:solidFill>
                <a:latin typeface="Calibri" pitchFamily="34" charset="0"/>
              </a:rPr>
              <a:t> </a:t>
            </a:r>
            <a:r>
              <a:rPr lang="ru-RU" dirty="0" smtClean="0">
                <a:solidFill>
                  <a:srgbClr val="FF0000"/>
                </a:solidFill>
                <a:latin typeface="Calibri" pitchFamily="34" charset="0"/>
              </a:rPr>
              <a:t/>
            </a:r>
            <a:br>
              <a:rPr lang="ru-RU" dirty="0" smtClean="0">
                <a:solidFill>
                  <a:srgbClr val="FF0000"/>
                </a:solidFill>
                <a:latin typeface="Calibri" pitchFamily="34" charset="0"/>
              </a:rPr>
            </a:br>
            <a:endParaRPr lang="uk-UA" dirty="0"/>
          </a:p>
        </p:txBody>
      </p:sp>
      <p:sp>
        <p:nvSpPr>
          <p:cNvPr id="4" name="TextBox 3"/>
          <p:cNvSpPr txBox="1"/>
          <p:nvPr/>
        </p:nvSpPr>
        <p:spPr>
          <a:xfrm>
            <a:off x="2786050" y="1571612"/>
            <a:ext cx="5929354" cy="369332"/>
          </a:xfrm>
          <a:prstGeom prst="rect">
            <a:avLst/>
          </a:prstGeom>
          <a:noFill/>
        </p:spPr>
        <p:txBody>
          <a:bodyPr wrap="square" rtlCol="0">
            <a:spAutoFit/>
          </a:bodyPr>
          <a:lstStyle/>
          <a:p>
            <a:endParaRPr lang="uk-UA" dirty="0"/>
          </a:p>
        </p:txBody>
      </p:sp>
      <p:sp>
        <p:nvSpPr>
          <p:cNvPr id="19457" name="Rectangle 1"/>
          <p:cNvSpPr>
            <a:spLocks noChangeArrowheads="1"/>
          </p:cNvSpPr>
          <p:nvPr/>
        </p:nvSpPr>
        <p:spPr bwMode="auto">
          <a:xfrm>
            <a:off x="1285852" y="1357298"/>
            <a:ext cx="7643866" cy="18774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uk-UA" sz="1400" b="1" i="0" u="none" strike="noStrike" cap="none" normalizeH="0" baseline="0" dirty="0" smtClean="0">
                <a:ln>
                  <a:noFill/>
                </a:ln>
                <a:solidFill>
                  <a:schemeClr val="tx1"/>
                </a:solidFill>
                <a:effectLst/>
                <a:latin typeface="Arial" pitchFamily="34" charset="0"/>
                <a:ea typeface="Times New Roman" pitchFamily="18" charset="0"/>
              </a:rPr>
              <a:t>              </a:t>
            </a:r>
          </a:p>
          <a:p>
            <a:pPr marL="0" marR="0" lvl="0" indent="457200" algn="just" defTabSz="914400" rtl="0" eaLnBrk="0" fontAlgn="base" latinLnBrk="0" hangingPunct="0">
              <a:lnSpc>
                <a:spcPct val="100000"/>
              </a:lnSpc>
              <a:spcBef>
                <a:spcPct val="0"/>
              </a:spcBef>
              <a:spcAft>
                <a:spcPct val="0"/>
              </a:spcAft>
              <a:buClrTx/>
              <a:buSzTx/>
              <a:buFontTx/>
              <a:buNone/>
              <a:tabLst/>
            </a:pPr>
            <a:endParaRPr kumimoji="0" lang="uk-UA" sz="14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400" b="1" i="0" u="none" strike="noStrike" cap="none" normalizeH="0" baseline="0" dirty="0" smtClean="0">
                <a:ln>
                  <a:noFill/>
                </a:ln>
                <a:solidFill>
                  <a:schemeClr val="tx1"/>
                </a:solidFill>
                <a:effectLst/>
                <a:latin typeface="Arial" pitchFamily="34" charset="0"/>
                <a:ea typeface="Times New Roman" pitchFamily="18" charset="0"/>
              </a:rPr>
              <a:t>І</a:t>
            </a:r>
            <a:r>
              <a:rPr kumimoji="0" lang="uk-UA" sz="1400" b="1" i="0" u="sng" strike="noStrike" cap="none" normalizeH="0" baseline="0" dirty="0" smtClean="0">
                <a:ln>
                  <a:noFill/>
                </a:ln>
                <a:solidFill>
                  <a:schemeClr val="tx1"/>
                </a:solidFill>
                <a:effectLst/>
                <a:latin typeface="Arial" pitchFamily="34" charset="0"/>
                <a:ea typeface="Times New Roman" pitchFamily="18" charset="0"/>
              </a:rPr>
              <a:t>І місце: </a:t>
            </a:r>
            <a:endParaRPr kumimoji="0" lang="ru-RU" sz="900" b="0" i="0" u="sng" strike="noStrike" cap="none" normalizeH="0" baseline="0" dirty="0" smtClean="0">
              <a:ln>
                <a:noFill/>
              </a:ln>
              <a:solidFill>
                <a:schemeClr val="tx1"/>
              </a:solidFill>
              <a:effectLst/>
              <a:latin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600" b="1" i="1" u="none" strike="noStrike" cap="none" normalizeH="0" baseline="0" dirty="0" err="1" smtClean="0">
                <a:ln>
                  <a:noFill/>
                </a:ln>
                <a:solidFill>
                  <a:srgbClr val="C00000"/>
                </a:solidFill>
                <a:effectLst/>
                <a:latin typeface="Arial" pitchFamily="34" charset="0"/>
                <a:ea typeface="Times New Roman" pitchFamily="18" charset="0"/>
              </a:rPr>
              <a:t>Ровенко</a:t>
            </a:r>
            <a:r>
              <a:rPr kumimoji="0" lang="uk-UA" sz="1600" b="1" i="1" u="none" strike="noStrike" cap="none" normalizeH="0" baseline="0" dirty="0" smtClean="0">
                <a:ln>
                  <a:noFill/>
                </a:ln>
                <a:solidFill>
                  <a:srgbClr val="C00000"/>
                </a:solidFill>
                <a:effectLst/>
                <a:latin typeface="Arial" pitchFamily="34" charset="0"/>
                <a:ea typeface="Times New Roman" pitchFamily="18" charset="0"/>
              </a:rPr>
              <a:t> Лідія Віталіївна</a:t>
            </a:r>
            <a:r>
              <a:rPr kumimoji="0" lang="uk-UA" sz="1400" b="0" i="0" u="none" strike="noStrike" cap="none" normalizeH="0" baseline="0" dirty="0" smtClean="0">
                <a:ln>
                  <a:noFill/>
                </a:ln>
                <a:solidFill>
                  <a:schemeClr val="tx1"/>
                </a:solidFill>
                <a:effectLst/>
                <a:latin typeface="Arial" pitchFamily="34" charset="0"/>
                <a:ea typeface="Times New Roman" pitchFamily="18" charset="0"/>
              </a:rPr>
              <a:t>, учениця 11 класу Одеського навчально-виховного комплексу «Гімназія №2 – спеціалізована школа І ступеня з поглибленим вивченням англійської мови» Одеської міської ради (учитель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rPr>
              <a:t>Космакова</a:t>
            </a:r>
            <a:r>
              <a:rPr kumimoji="0" lang="uk-UA" sz="1400" b="0" i="0" u="none" strike="noStrike" cap="none" normalizeH="0" baseline="0" dirty="0" smtClean="0">
                <a:ln>
                  <a:noFill/>
                </a:ln>
                <a:solidFill>
                  <a:schemeClr val="tx1"/>
                </a:solidFill>
                <a:effectLst/>
                <a:latin typeface="Arial" pitchFamily="34" charset="0"/>
                <a:ea typeface="Times New Roman" pitchFamily="18" charset="0"/>
              </a:rPr>
              <a:t> Н.В.) </a:t>
            </a:r>
            <a:endParaRPr kumimoji="0" lang="ru-RU" sz="900" b="0" i="0" u="none" strike="noStrike" cap="none" normalizeH="0" baseline="0" dirty="0" smtClean="0">
              <a:ln>
                <a:noFill/>
              </a:ln>
              <a:solidFill>
                <a:schemeClr val="tx1"/>
              </a:solidFill>
              <a:effectLst/>
              <a:latin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uk-UA" sz="1600" b="1" i="1" u="none" strike="noStrike" cap="none" normalizeH="0" baseline="0" dirty="0" smtClean="0">
                <a:ln>
                  <a:noFill/>
                </a:ln>
                <a:solidFill>
                  <a:srgbClr val="C00000"/>
                </a:solidFill>
                <a:effectLst/>
                <a:latin typeface="Arial" pitchFamily="34" charset="0"/>
                <a:ea typeface="Times New Roman" pitchFamily="18" charset="0"/>
              </a:rPr>
              <a:t>Шумілова Аліна Сергіївна</a:t>
            </a:r>
            <a:r>
              <a:rPr kumimoji="0" lang="uk-UA" sz="1400" b="0" i="0" u="none" strike="noStrike" cap="none" normalizeH="0" baseline="0" dirty="0" smtClean="0">
                <a:ln>
                  <a:noFill/>
                </a:ln>
                <a:solidFill>
                  <a:schemeClr val="tx1"/>
                </a:solidFill>
                <a:effectLst/>
                <a:latin typeface="Arial" pitchFamily="34" charset="0"/>
                <a:ea typeface="Times New Roman" pitchFamily="18" charset="0"/>
              </a:rPr>
              <a:t>, учениця 11 класу Чорноморської загальноосвітньої школи №4 І-ІІІ ступенів Чорноморської міської ради (учитель Шинкаренко Т.А.)</a:t>
            </a:r>
            <a:endParaRPr kumimoji="0" lang="ru-RU" sz="900" b="0" i="0" u="none" strike="noStrike" cap="none" normalizeH="0" baseline="0" dirty="0" smtClean="0">
              <a:ln>
                <a:noFill/>
              </a:ln>
              <a:solidFill>
                <a:schemeClr val="tx1"/>
              </a:solidFill>
              <a:effectLst/>
              <a:latin typeface="Arial" pitchFamily="34" charset="0"/>
            </a:endParaRPr>
          </a:p>
        </p:txBody>
      </p:sp>
      <p:sp>
        <p:nvSpPr>
          <p:cNvPr id="6" name="TextBox 5"/>
          <p:cNvSpPr txBox="1"/>
          <p:nvPr/>
        </p:nvSpPr>
        <p:spPr>
          <a:xfrm>
            <a:off x="2214546" y="1142985"/>
            <a:ext cx="6786610" cy="646331"/>
          </a:xfrm>
          <a:prstGeom prst="rect">
            <a:avLst/>
          </a:prstGeom>
          <a:noFill/>
        </p:spPr>
        <p:txBody>
          <a:bodyPr wrap="square" rtlCol="0">
            <a:spAutoFit/>
          </a:bodyPr>
          <a:lstStyle/>
          <a:p>
            <a:pPr lvl="0" indent="457200" algn="just" fontAlgn="base">
              <a:spcBef>
                <a:spcPct val="0"/>
              </a:spcBef>
              <a:spcAft>
                <a:spcPct val="0"/>
              </a:spcAft>
            </a:pPr>
            <a:r>
              <a:rPr lang="uk-UA" b="1" u="sng" dirty="0" smtClean="0">
                <a:latin typeface="Arial" pitchFamily="34" charset="0"/>
                <a:ea typeface="Times New Roman" pitchFamily="18" charset="0"/>
              </a:rPr>
              <a:t> </a:t>
            </a:r>
            <a:r>
              <a:rPr lang="uk-UA" sz="1400" b="1" u="sng" dirty="0" smtClean="0">
                <a:latin typeface="Arial" pitchFamily="34" charset="0"/>
                <a:ea typeface="Times New Roman" pitchFamily="18" charset="0"/>
              </a:rPr>
              <a:t>І місце</a:t>
            </a:r>
            <a:r>
              <a:rPr lang="ru-RU" sz="900" b="1" dirty="0" smtClean="0">
                <a:latin typeface="Arial" pitchFamily="34" charset="0"/>
                <a:ea typeface="Times New Roman" pitchFamily="18" charset="0"/>
              </a:rPr>
              <a:t>. </a:t>
            </a:r>
            <a:r>
              <a:rPr lang="uk-UA" sz="1600" b="1" i="1" dirty="0" smtClean="0">
                <a:solidFill>
                  <a:srgbClr val="C00000"/>
                </a:solidFill>
                <a:latin typeface="Arial" pitchFamily="34" charset="0"/>
                <a:ea typeface="Times New Roman" pitchFamily="18" charset="0"/>
              </a:rPr>
              <a:t>Голумбйовська Анастасія Миколаївна</a:t>
            </a:r>
            <a:r>
              <a:rPr lang="uk-UA" sz="1600" dirty="0" smtClean="0">
                <a:solidFill>
                  <a:srgbClr val="C00000"/>
                </a:solidFill>
                <a:latin typeface="Arial" pitchFamily="34" charset="0"/>
                <a:ea typeface="Times New Roman" pitchFamily="18" charset="0"/>
              </a:rPr>
              <a:t>, </a:t>
            </a:r>
            <a:r>
              <a:rPr lang="uk-UA" sz="1400" dirty="0" smtClean="0">
                <a:latin typeface="Arial" pitchFamily="34" charset="0"/>
                <a:ea typeface="Times New Roman" pitchFamily="18" charset="0"/>
              </a:rPr>
              <a:t>учениця 11 класу Одеської гімназії №8 Одеської міської ради (учитель </a:t>
            </a:r>
            <a:r>
              <a:rPr lang="uk-UA" sz="1400" dirty="0" err="1" smtClean="0">
                <a:latin typeface="Arial" pitchFamily="34" charset="0"/>
                <a:ea typeface="Times New Roman" pitchFamily="18" charset="0"/>
              </a:rPr>
              <a:t>Хіль</a:t>
            </a:r>
            <a:r>
              <a:rPr lang="uk-UA" sz="1400" dirty="0" smtClean="0">
                <a:latin typeface="Arial" pitchFamily="34" charset="0"/>
                <a:ea typeface="Times New Roman" pitchFamily="18" charset="0"/>
              </a:rPr>
              <a:t> О.В.)</a:t>
            </a:r>
            <a:r>
              <a:rPr lang="uk-UA" dirty="0" smtClean="0">
                <a:latin typeface="Arial" pitchFamily="34" charset="0"/>
                <a:ea typeface="Times New Roman" pitchFamily="18" charset="0"/>
              </a:rPr>
              <a:t> </a:t>
            </a:r>
            <a:endParaRPr lang="uk-UA" dirty="0"/>
          </a:p>
        </p:txBody>
      </p:sp>
      <p:sp>
        <p:nvSpPr>
          <p:cNvPr id="8" name="TextBox 7"/>
          <p:cNvSpPr txBox="1"/>
          <p:nvPr/>
        </p:nvSpPr>
        <p:spPr>
          <a:xfrm>
            <a:off x="357158" y="3286124"/>
            <a:ext cx="8358246" cy="2616101"/>
          </a:xfrm>
          <a:prstGeom prst="rect">
            <a:avLst/>
          </a:prstGeom>
          <a:noFill/>
        </p:spPr>
        <p:txBody>
          <a:bodyPr wrap="square" rtlCol="0">
            <a:spAutoFit/>
          </a:bodyPr>
          <a:lstStyle/>
          <a:p>
            <a:pPr lvl="0" indent="457200" algn="just" eaLnBrk="0" fontAlgn="base" hangingPunct="0">
              <a:spcBef>
                <a:spcPct val="0"/>
              </a:spcBef>
              <a:spcAft>
                <a:spcPct val="0"/>
              </a:spcAft>
            </a:pPr>
            <a:r>
              <a:rPr lang="uk-UA" sz="1400" b="1" u="sng" dirty="0" smtClean="0">
                <a:latin typeface="Arial" pitchFamily="34" charset="0"/>
                <a:ea typeface="Times New Roman" pitchFamily="18" charset="0"/>
              </a:rPr>
              <a:t>ІІІ місце: </a:t>
            </a:r>
            <a:endParaRPr lang="ru-RU" sz="1400" u="sng" dirty="0" smtClean="0">
              <a:latin typeface="Arial" pitchFamily="34" charset="0"/>
            </a:endParaRPr>
          </a:p>
          <a:p>
            <a:pPr lvl="0" indent="457200" algn="just" eaLnBrk="0" fontAlgn="base" hangingPunct="0">
              <a:spcBef>
                <a:spcPct val="0"/>
              </a:spcBef>
              <a:spcAft>
                <a:spcPct val="0"/>
              </a:spcAft>
            </a:pPr>
            <a:r>
              <a:rPr lang="uk-UA" sz="1600" b="1" i="1" dirty="0" smtClean="0">
                <a:solidFill>
                  <a:srgbClr val="C00000"/>
                </a:solidFill>
                <a:latin typeface="Arial" pitchFamily="34" charset="0"/>
                <a:ea typeface="Times New Roman" pitchFamily="18" charset="0"/>
              </a:rPr>
              <a:t>Буга Яна Ігорівна</a:t>
            </a:r>
            <a:r>
              <a:rPr lang="uk-UA" sz="1400" dirty="0" smtClean="0">
                <a:latin typeface="Arial" pitchFamily="34" charset="0"/>
                <a:ea typeface="Times New Roman" pitchFamily="18" charset="0"/>
              </a:rPr>
              <a:t>,  учениця 9 класу Чорноморської гімназії №1 Чорноморської міської ради (учитель Михайлова Т.Д.) </a:t>
            </a:r>
            <a:endParaRPr lang="ru-RU" sz="1400" dirty="0" smtClean="0">
              <a:latin typeface="Arial" pitchFamily="34" charset="0"/>
            </a:endParaRPr>
          </a:p>
          <a:p>
            <a:pPr lvl="0" indent="457200" algn="just" eaLnBrk="0" fontAlgn="base" hangingPunct="0">
              <a:spcBef>
                <a:spcPct val="0"/>
              </a:spcBef>
              <a:spcAft>
                <a:spcPct val="0"/>
              </a:spcAft>
            </a:pPr>
            <a:r>
              <a:rPr lang="uk-UA" sz="1600" b="1" i="1" dirty="0" smtClean="0">
                <a:solidFill>
                  <a:srgbClr val="C00000"/>
                </a:solidFill>
                <a:latin typeface="Arial" pitchFamily="34" charset="0"/>
                <a:ea typeface="Times New Roman" pitchFamily="18" charset="0"/>
              </a:rPr>
              <a:t>Бондар Вікторія Володимирівна</a:t>
            </a:r>
            <a:r>
              <a:rPr lang="uk-UA" sz="1600" dirty="0" smtClean="0">
                <a:solidFill>
                  <a:srgbClr val="C00000"/>
                </a:solidFill>
                <a:latin typeface="Arial" pitchFamily="34" charset="0"/>
                <a:ea typeface="Times New Roman" pitchFamily="18" charset="0"/>
              </a:rPr>
              <a:t>, </a:t>
            </a:r>
            <a:r>
              <a:rPr lang="uk-UA" sz="1400" dirty="0" smtClean="0">
                <a:latin typeface="Arial" pitchFamily="34" charset="0"/>
                <a:ea typeface="Times New Roman" pitchFamily="18" charset="0"/>
              </a:rPr>
              <a:t>учениця 9 класу загальноосвітньої школи І-ІІІ ступенів №3 м. Березівки (учитель Савіна Т.Г.)</a:t>
            </a:r>
            <a:endParaRPr lang="ru-RU" sz="1400" dirty="0" smtClean="0">
              <a:latin typeface="Arial" pitchFamily="34" charset="0"/>
            </a:endParaRPr>
          </a:p>
          <a:p>
            <a:pPr lvl="0" indent="457200" algn="just" eaLnBrk="0" fontAlgn="base" hangingPunct="0">
              <a:spcBef>
                <a:spcPct val="0"/>
              </a:spcBef>
              <a:spcAft>
                <a:spcPct val="0"/>
              </a:spcAft>
            </a:pPr>
            <a:r>
              <a:rPr lang="uk-UA" sz="1600" b="1" i="1" dirty="0" smtClean="0">
                <a:solidFill>
                  <a:srgbClr val="C00000"/>
                </a:solidFill>
                <a:latin typeface="Arial" pitchFamily="34" charset="0"/>
                <a:ea typeface="Times New Roman" pitchFamily="18" charset="0"/>
              </a:rPr>
              <a:t>Лозка Анна Анатоліївна</a:t>
            </a:r>
            <a:r>
              <a:rPr lang="uk-UA" sz="1600" dirty="0" smtClean="0">
                <a:solidFill>
                  <a:srgbClr val="C00000"/>
                </a:solidFill>
                <a:latin typeface="Arial" pitchFamily="34" charset="0"/>
                <a:ea typeface="Times New Roman" pitchFamily="18" charset="0"/>
              </a:rPr>
              <a:t>, </a:t>
            </a:r>
            <a:r>
              <a:rPr lang="uk-UA" sz="1400" dirty="0" smtClean="0">
                <a:latin typeface="Arial" pitchFamily="34" charset="0"/>
                <a:ea typeface="Times New Roman" pitchFamily="18" charset="0"/>
              </a:rPr>
              <a:t>учениця 10 класу Чорноморської гімназії №1 Чорноморської міської ради (учитель </a:t>
            </a:r>
            <a:r>
              <a:rPr lang="uk-UA" sz="1400" dirty="0" err="1" smtClean="0">
                <a:latin typeface="Arial" pitchFamily="34" charset="0"/>
                <a:ea typeface="Times New Roman" pitchFamily="18" charset="0"/>
              </a:rPr>
              <a:t>Верготі</a:t>
            </a:r>
            <a:r>
              <a:rPr lang="uk-UA" sz="1400" dirty="0" smtClean="0">
                <a:latin typeface="Arial" pitchFamily="34" charset="0"/>
                <a:ea typeface="Times New Roman" pitchFamily="18" charset="0"/>
              </a:rPr>
              <a:t> Л.Т.) </a:t>
            </a:r>
            <a:endParaRPr lang="ru-RU" sz="1400" dirty="0" smtClean="0">
              <a:latin typeface="Arial" pitchFamily="34" charset="0"/>
            </a:endParaRPr>
          </a:p>
          <a:p>
            <a:pPr lvl="0" indent="457200" algn="just" eaLnBrk="0" fontAlgn="base" hangingPunct="0">
              <a:spcBef>
                <a:spcPct val="0"/>
              </a:spcBef>
              <a:spcAft>
                <a:spcPct val="0"/>
              </a:spcAft>
            </a:pPr>
            <a:r>
              <a:rPr lang="uk-UA" sz="1400" dirty="0" smtClean="0">
                <a:latin typeface="Arial" pitchFamily="34" charset="0"/>
                <a:ea typeface="Times New Roman" pitchFamily="18" charset="0"/>
              </a:rPr>
              <a:t> </a:t>
            </a:r>
            <a:r>
              <a:rPr lang="uk-UA" sz="1600" b="1" i="1" dirty="0" smtClean="0">
                <a:solidFill>
                  <a:srgbClr val="C00000"/>
                </a:solidFill>
                <a:latin typeface="Arial" pitchFamily="34" charset="0"/>
                <a:ea typeface="Times New Roman" pitchFamily="18" charset="0"/>
              </a:rPr>
              <a:t>Кобець Марія Олександрівна</a:t>
            </a:r>
            <a:r>
              <a:rPr lang="uk-UA" sz="1400" dirty="0" smtClean="0">
                <a:latin typeface="Arial" pitchFamily="34" charset="0"/>
                <a:ea typeface="Times New Roman" pitchFamily="18" charset="0"/>
              </a:rPr>
              <a:t>, учениця 10 класу  Одеської гімназії №1  імені А.П.</a:t>
            </a:r>
            <a:r>
              <a:rPr lang="uk-UA" sz="1400" dirty="0" err="1" smtClean="0">
                <a:latin typeface="Arial" pitchFamily="34" charset="0"/>
                <a:ea typeface="Times New Roman" pitchFamily="18" charset="0"/>
              </a:rPr>
              <a:t>Бистріної</a:t>
            </a:r>
            <a:r>
              <a:rPr lang="uk-UA" sz="1400" dirty="0" smtClean="0">
                <a:latin typeface="Arial" pitchFamily="34" charset="0"/>
                <a:ea typeface="Times New Roman" pitchFamily="18" charset="0"/>
              </a:rPr>
              <a:t> Одеської міської ради  (учитель Мокрота Т.А.) </a:t>
            </a:r>
            <a:endParaRPr lang="ru-RU" sz="1400" dirty="0" smtClean="0">
              <a:latin typeface="Arial" pitchFamily="34" charset="0"/>
            </a:endParaRPr>
          </a:p>
          <a:p>
            <a:pPr lvl="0" indent="457200" algn="just" eaLnBrk="0" fontAlgn="base" hangingPunct="0">
              <a:spcBef>
                <a:spcPct val="0"/>
              </a:spcBef>
              <a:spcAft>
                <a:spcPct val="0"/>
              </a:spcAft>
            </a:pPr>
            <a:r>
              <a:rPr lang="uk-UA" sz="1400" dirty="0" smtClean="0">
                <a:latin typeface="Arial" pitchFamily="34" charset="0"/>
                <a:ea typeface="Times New Roman" pitchFamily="18" charset="0"/>
              </a:rPr>
              <a:t>  </a:t>
            </a:r>
            <a:r>
              <a:rPr lang="uk-UA" sz="1600" b="1" i="1" dirty="0" err="1" smtClean="0">
                <a:solidFill>
                  <a:srgbClr val="C00000"/>
                </a:solidFill>
                <a:latin typeface="Arial" pitchFamily="34" charset="0"/>
                <a:ea typeface="Times New Roman" pitchFamily="18" charset="0"/>
              </a:rPr>
              <a:t>Голотова</a:t>
            </a:r>
            <a:r>
              <a:rPr lang="uk-UA" sz="1600" b="1" i="1" dirty="0" smtClean="0">
                <a:solidFill>
                  <a:srgbClr val="C00000"/>
                </a:solidFill>
                <a:latin typeface="Arial" pitchFamily="34" charset="0"/>
                <a:ea typeface="Times New Roman" pitchFamily="18" charset="0"/>
              </a:rPr>
              <a:t> Дар’я Олександрівна</a:t>
            </a:r>
            <a:r>
              <a:rPr lang="uk-UA" sz="1600" dirty="0" smtClean="0">
                <a:solidFill>
                  <a:srgbClr val="C00000"/>
                </a:solidFill>
                <a:latin typeface="Arial" pitchFamily="34" charset="0"/>
                <a:ea typeface="Times New Roman" pitchFamily="18" charset="0"/>
              </a:rPr>
              <a:t>,  </a:t>
            </a:r>
            <a:r>
              <a:rPr lang="uk-UA" sz="1400" dirty="0" smtClean="0">
                <a:latin typeface="Arial" pitchFamily="34" charset="0"/>
                <a:ea typeface="Times New Roman" pitchFamily="18" charset="0"/>
              </a:rPr>
              <a:t>учениця 11 класу Одеської спеціалізованої школи №117 І-ІІІ ступенів Одеської міської ради (учитель </a:t>
            </a:r>
            <a:r>
              <a:rPr lang="uk-UA" sz="1400" dirty="0" err="1" smtClean="0">
                <a:latin typeface="Arial" pitchFamily="34" charset="0"/>
                <a:ea typeface="Times New Roman" pitchFamily="18" charset="0"/>
              </a:rPr>
              <a:t>Юракова</a:t>
            </a:r>
            <a:r>
              <a:rPr lang="uk-UA" sz="1400" dirty="0" smtClean="0">
                <a:latin typeface="Arial" pitchFamily="34" charset="0"/>
                <a:ea typeface="Times New Roman" pitchFamily="18" charset="0"/>
              </a:rPr>
              <a:t> Н.М.)</a:t>
            </a:r>
            <a:endParaRPr lang="uk-UA" sz="1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Documents and Settings\Света\Рабочий стол\Рисунок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 name="TextBox 4"/>
          <p:cNvSpPr txBox="1">
            <a:spLocks noChangeArrowheads="1"/>
          </p:cNvSpPr>
          <p:nvPr/>
        </p:nvSpPr>
        <p:spPr bwMode="auto">
          <a:xfrm>
            <a:off x="714348" y="2714620"/>
            <a:ext cx="8429652" cy="2554545"/>
          </a:xfrm>
          <a:prstGeom prst="rect">
            <a:avLst/>
          </a:prstGeom>
          <a:noFill/>
          <a:ln w="9525">
            <a:noFill/>
            <a:miter lim="800000"/>
            <a:headEnd/>
            <a:tailEnd/>
          </a:ln>
        </p:spPr>
        <p:txBody>
          <a:bodyPr wrap="square">
            <a:spAutoFit/>
          </a:bodyPr>
          <a:lstStyle/>
          <a:p>
            <a:pPr>
              <a:buFont typeface="Arial" charset="0"/>
              <a:buChar char="•"/>
            </a:pPr>
            <a:r>
              <a:rPr lang="uk-UA" sz="2000" b="1" dirty="0">
                <a:solidFill>
                  <a:srgbClr val="002060"/>
                </a:solidFill>
                <a:latin typeface="Calibri" pitchFamily="34" charset="0"/>
              </a:rPr>
              <a:t> </a:t>
            </a:r>
            <a:r>
              <a:rPr lang="uk-UA" sz="2000" b="1" u="sng" dirty="0" smtClean="0">
                <a:solidFill>
                  <a:srgbClr val="002060"/>
                </a:solidFill>
                <a:latin typeface="Calibri" pitchFamily="34" charset="0"/>
              </a:rPr>
              <a:t>10 жовтня 2017 </a:t>
            </a:r>
            <a:r>
              <a:rPr lang="uk-UA" sz="2000" b="1" u="sng" dirty="0">
                <a:solidFill>
                  <a:srgbClr val="002060"/>
                </a:solidFill>
                <a:latin typeface="Calibri" pitchFamily="34" charset="0"/>
              </a:rPr>
              <a:t>року </a:t>
            </a:r>
            <a:r>
              <a:rPr lang="uk-UA" sz="2000" b="1" dirty="0">
                <a:latin typeface="Calibri" pitchFamily="34" charset="0"/>
              </a:rPr>
              <a:t>– урочисте відкриття Конкурсу.</a:t>
            </a:r>
          </a:p>
          <a:p>
            <a:pPr>
              <a:buFont typeface="Arial" charset="0"/>
              <a:buChar char="•"/>
            </a:pPr>
            <a:r>
              <a:rPr lang="uk-UA" sz="2000" b="1" dirty="0">
                <a:solidFill>
                  <a:srgbClr val="002060"/>
                </a:solidFill>
                <a:latin typeface="Calibri" pitchFamily="34" charset="0"/>
              </a:rPr>
              <a:t> </a:t>
            </a:r>
            <a:r>
              <a:rPr lang="uk-UA" sz="2000" b="1" u="sng" dirty="0" smtClean="0">
                <a:solidFill>
                  <a:srgbClr val="002060"/>
                </a:solidFill>
                <a:latin typeface="Calibri" pitchFamily="34" charset="0"/>
              </a:rPr>
              <a:t>02 </a:t>
            </a:r>
            <a:r>
              <a:rPr lang="uk-UA" sz="2000" b="1" u="sng" dirty="0">
                <a:solidFill>
                  <a:srgbClr val="002060"/>
                </a:solidFill>
                <a:latin typeface="Calibri" pitchFamily="34" charset="0"/>
              </a:rPr>
              <a:t>грудня </a:t>
            </a:r>
            <a:r>
              <a:rPr lang="uk-UA" sz="2000" b="1" u="sng" dirty="0" smtClean="0">
                <a:solidFill>
                  <a:srgbClr val="002060"/>
                </a:solidFill>
                <a:latin typeface="Calibri" pitchFamily="34" charset="0"/>
              </a:rPr>
              <a:t>2017 </a:t>
            </a:r>
            <a:r>
              <a:rPr lang="uk-UA" sz="2000" b="1" u="sng" dirty="0">
                <a:solidFill>
                  <a:srgbClr val="002060"/>
                </a:solidFill>
                <a:latin typeface="Calibri" pitchFamily="34" charset="0"/>
              </a:rPr>
              <a:t>року. </a:t>
            </a:r>
            <a:r>
              <a:rPr lang="uk-UA" sz="2000" b="1" dirty="0">
                <a:latin typeface="Calibri" pitchFamily="34" charset="0"/>
              </a:rPr>
              <a:t>Одеська загальноосвітня школа №1 І – ІІІ </a:t>
            </a:r>
            <a:r>
              <a:rPr lang="uk-UA" sz="2000" b="1" dirty="0" smtClean="0">
                <a:latin typeface="Calibri" pitchFamily="34" charset="0"/>
              </a:rPr>
              <a:t>ступенів</a:t>
            </a:r>
            <a:r>
              <a:rPr lang="uk-UA" sz="2000" b="1" dirty="0" smtClean="0"/>
              <a:t>       </a:t>
            </a:r>
          </a:p>
          <a:p>
            <a:r>
              <a:rPr lang="uk-UA" sz="2000" b="1" dirty="0" smtClean="0">
                <a:latin typeface="+mn-lt"/>
              </a:rPr>
              <a:t>                                           Одеської міської ради Одеської області. </a:t>
            </a:r>
            <a:endParaRPr lang="uk-UA" sz="2000" b="1" dirty="0">
              <a:latin typeface="+mn-lt"/>
            </a:endParaRPr>
          </a:p>
          <a:p>
            <a:r>
              <a:rPr lang="uk-UA" sz="2000" b="1" dirty="0">
                <a:latin typeface="Calibri" pitchFamily="34" charset="0"/>
              </a:rPr>
              <a:t>   ІІІ (ІІ) (обласний) етап Конкурсу.</a:t>
            </a:r>
          </a:p>
          <a:p>
            <a:r>
              <a:rPr lang="uk-UA" sz="2000" b="1" dirty="0">
                <a:latin typeface="Calibri" pitchFamily="34" charset="0"/>
              </a:rPr>
              <a:t>   </a:t>
            </a:r>
            <a:r>
              <a:rPr lang="uk-UA" sz="2000" b="1" dirty="0" smtClean="0">
                <a:latin typeface="Calibri" pitchFamily="34" charset="0"/>
              </a:rPr>
              <a:t>284  </a:t>
            </a:r>
            <a:r>
              <a:rPr lang="uk-UA" sz="2000" b="1" dirty="0">
                <a:latin typeface="Calibri" pitchFamily="34" charset="0"/>
              </a:rPr>
              <a:t>учасників, із них</a:t>
            </a:r>
          </a:p>
          <a:p>
            <a:r>
              <a:rPr lang="uk-UA" sz="2000" b="1" dirty="0">
                <a:latin typeface="Calibri" pitchFamily="34" charset="0"/>
              </a:rPr>
              <a:t>     - </a:t>
            </a:r>
            <a:r>
              <a:rPr lang="uk-UA" sz="2000" b="1" dirty="0" smtClean="0">
                <a:latin typeface="Calibri" pitchFamily="34" charset="0"/>
              </a:rPr>
              <a:t>205 </a:t>
            </a:r>
            <a:r>
              <a:rPr lang="uk-UA" sz="2000" b="1" dirty="0">
                <a:latin typeface="Calibri" pitchFamily="34" charset="0"/>
              </a:rPr>
              <a:t>учнів 5-11 класів загальноосвітніх навчальних закладів, </a:t>
            </a:r>
          </a:p>
          <a:p>
            <a:r>
              <a:rPr lang="uk-UA" sz="2000" b="1" dirty="0">
                <a:latin typeface="Calibri" pitchFamily="34" charset="0"/>
              </a:rPr>
              <a:t>     - </a:t>
            </a:r>
            <a:r>
              <a:rPr lang="uk-UA" sz="2000" b="1" dirty="0" smtClean="0">
                <a:latin typeface="Calibri" pitchFamily="34" charset="0"/>
              </a:rPr>
              <a:t>22 </a:t>
            </a:r>
            <a:r>
              <a:rPr lang="uk-UA" sz="2000" b="1" dirty="0">
                <a:latin typeface="Calibri" pitchFamily="34" charset="0"/>
              </a:rPr>
              <a:t>учнів професійно-технічних навчальних закладів, </a:t>
            </a:r>
          </a:p>
          <a:p>
            <a:r>
              <a:rPr lang="uk-UA" sz="2000" b="1" dirty="0">
                <a:latin typeface="Calibri" pitchFamily="34" charset="0"/>
              </a:rPr>
              <a:t>     - </a:t>
            </a:r>
            <a:r>
              <a:rPr lang="uk-UA" sz="2000" b="1" dirty="0" smtClean="0">
                <a:latin typeface="Calibri" pitchFamily="34" charset="0"/>
              </a:rPr>
              <a:t>57 </a:t>
            </a:r>
            <a:r>
              <a:rPr lang="uk-UA" sz="2000" b="1" dirty="0">
                <a:latin typeface="Calibri" pitchFamily="34" charset="0"/>
              </a:rPr>
              <a:t>студентів вищих навчальних </a:t>
            </a:r>
            <a:r>
              <a:rPr lang="uk-UA" sz="2000" b="1" dirty="0" smtClean="0">
                <a:latin typeface="Calibri" pitchFamily="34" charset="0"/>
              </a:rPr>
              <a:t>закладів.</a:t>
            </a:r>
            <a:endParaRPr lang="uk-UA" sz="2000" b="1" dirty="0">
              <a:latin typeface="Calibri" pitchFamily="34" charset="0"/>
            </a:endParaRPr>
          </a:p>
        </p:txBody>
      </p:sp>
      <p:sp>
        <p:nvSpPr>
          <p:cNvPr id="5" name="TextBox 4"/>
          <p:cNvSpPr txBox="1"/>
          <p:nvPr/>
        </p:nvSpPr>
        <p:spPr>
          <a:xfrm>
            <a:off x="1285852" y="5357826"/>
            <a:ext cx="5857916" cy="369332"/>
          </a:xfrm>
          <a:prstGeom prst="rect">
            <a:avLst/>
          </a:prstGeom>
          <a:noFill/>
        </p:spPr>
        <p:txBody>
          <a:bodyPr wrap="square" rtlCol="0">
            <a:spAutoFit/>
          </a:bodyPr>
          <a:lstStyle/>
          <a:p>
            <a:r>
              <a:rPr lang="uk-UA" b="1" dirty="0" smtClean="0">
                <a:solidFill>
                  <a:srgbClr val="C00000"/>
                </a:solidFill>
                <a:latin typeface="Calibri" pitchFamily="34" charset="0"/>
              </a:rPr>
              <a:t>ПЕРЕМОЖЦІ ІІІ (обласного) етапу – 89 учасників</a:t>
            </a:r>
            <a:endParaRPr lang="uk-UA" dirty="0"/>
          </a:p>
        </p:txBody>
      </p:sp>
      <p:sp>
        <p:nvSpPr>
          <p:cNvPr id="6" name="Заголовок 5"/>
          <p:cNvSpPr>
            <a:spLocks noGrp="1"/>
          </p:cNvSpPr>
          <p:nvPr>
            <p:ph type="title"/>
          </p:nvPr>
        </p:nvSpPr>
        <p:spPr>
          <a:xfrm>
            <a:off x="2500298" y="1071546"/>
            <a:ext cx="6515088" cy="1500198"/>
          </a:xfrm>
        </p:spPr>
        <p:txBody>
          <a:bodyPr>
            <a:noAutofit/>
          </a:bodyPr>
          <a:lstStyle/>
          <a:p>
            <a:r>
              <a:rPr lang="en-US" sz="2800" b="1" dirty="0" smtClean="0">
                <a:solidFill>
                  <a:schemeClr val="accent6">
                    <a:lumMod val="50000"/>
                  </a:schemeClr>
                </a:solidFill>
              </a:rPr>
              <a:t>V</a:t>
            </a:r>
            <a:r>
              <a:rPr lang="uk-UA" sz="2800" b="1" dirty="0" smtClean="0">
                <a:solidFill>
                  <a:schemeClr val="accent6">
                    <a:lumMod val="50000"/>
                  </a:schemeClr>
                </a:solidFill>
              </a:rPr>
              <a:t>ІІІ Міжнародний </a:t>
            </a:r>
            <a:br>
              <a:rPr lang="uk-UA" sz="2800" b="1" dirty="0" smtClean="0">
                <a:solidFill>
                  <a:schemeClr val="accent6">
                    <a:lumMod val="50000"/>
                  </a:schemeClr>
                </a:solidFill>
              </a:rPr>
            </a:br>
            <a:r>
              <a:rPr lang="uk-UA" sz="2800" b="1" dirty="0" smtClean="0">
                <a:solidFill>
                  <a:schemeClr val="accent6">
                    <a:lumMod val="50000"/>
                  </a:schemeClr>
                </a:solidFill>
              </a:rPr>
              <a:t>мовно-літературний конкурс </a:t>
            </a:r>
            <a:br>
              <a:rPr lang="uk-UA" sz="2800" b="1" dirty="0" smtClean="0">
                <a:solidFill>
                  <a:schemeClr val="accent6">
                    <a:lumMod val="50000"/>
                  </a:schemeClr>
                </a:solidFill>
              </a:rPr>
            </a:br>
            <a:r>
              <a:rPr lang="uk-UA" sz="2800" b="1" dirty="0" smtClean="0">
                <a:solidFill>
                  <a:schemeClr val="accent6">
                    <a:lumMod val="50000"/>
                  </a:schemeClr>
                </a:solidFill>
              </a:rPr>
              <a:t>учнівської та студентської молоді </a:t>
            </a:r>
            <a:br>
              <a:rPr lang="uk-UA" sz="2800" b="1" dirty="0" smtClean="0">
                <a:solidFill>
                  <a:schemeClr val="accent6">
                    <a:lumMod val="50000"/>
                  </a:schemeClr>
                </a:solidFill>
              </a:rPr>
            </a:br>
            <a:r>
              <a:rPr lang="uk-UA" sz="2800" b="1" dirty="0" smtClean="0">
                <a:solidFill>
                  <a:schemeClr val="accent6">
                    <a:lumMod val="50000"/>
                  </a:schemeClr>
                </a:solidFill>
              </a:rPr>
              <a:t>імені Тараса Шевченка</a:t>
            </a:r>
            <a:endParaRPr lang="uk-UA" sz="2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352</TotalTime>
  <Words>1994</Words>
  <Application>Microsoft Office PowerPoint</Application>
  <PresentationFormat>Экран (4:3)</PresentationFormat>
  <Paragraphs>270</Paragraphs>
  <Slides>25</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25</vt:i4>
      </vt:variant>
    </vt:vector>
  </HeadingPairs>
  <TitlesOfParts>
    <vt:vector size="31" baseType="lpstr">
      <vt:lpstr>Arial</vt:lpstr>
      <vt:lpstr>Arial Black</vt:lpstr>
      <vt:lpstr>Calibri</vt:lpstr>
      <vt:lpstr>Times New Roman</vt:lpstr>
      <vt:lpstr>Wingdings</vt:lpstr>
      <vt:lpstr>Тема Office</vt:lpstr>
      <vt:lpstr>Обдаровані діти –  гордість і надія Одещини</vt:lpstr>
      <vt:lpstr>Презентация PowerPoint</vt:lpstr>
      <vt:lpstr>Презентация PowerPoint</vt:lpstr>
      <vt:lpstr>Презентация PowerPoint</vt:lpstr>
      <vt:lpstr>Презентация PowerPoint</vt:lpstr>
      <vt:lpstr>Презентация PowerPoint</vt:lpstr>
      <vt:lpstr>  ІV етап ХХХІІ Всеукраїнської  учнівської олімпіади  з української мови та літератури  відбувся у Вінниці (26.03. – 30.03. 2018р.) </vt:lpstr>
      <vt:lpstr>  Переможці ІV етапу:  </vt:lpstr>
      <vt:lpstr>VІІІ Міжнародний  мовно-літературний конкурс  учнівської та студентської молоді  імені Тараса Шевченка</vt:lpstr>
      <vt:lpstr>   3 лютого  2018 року Одеська загальноосвітня спеціалізована школа №117  І – ІІІ ступенів Одеської міської ради Одеської області.  ІV (фінальний) етап Конкурсу.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Обдаровані діти –  гордість і надія Одещини</dc:title>
  <dc:creator>Света</dc:creator>
  <cp:lastModifiedBy>Пользователь</cp:lastModifiedBy>
  <cp:revision>49</cp:revision>
  <dcterms:created xsi:type="dcterms:W3CDTF">2018-08-19T20:14:19Z</dcterms:created>
  <dcterms:modified xsi:type="dcterms:W3CDTF">2018-08-23T17:47:13Z</dcterms:modified>
</cp:coreProperties>
</file>