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2" r:id="rId3"/>
  </p:sldMasterIdLst>
  <p:notesMasterIdLst>
    <p:notesMasterId r:id="rId32"/>
  </p:notesMasterIdLst>
  <p:sldIdLst>
    <p:sldId id="257" r:id="rId4"/>
    <p:sldId id="258" r:id="rId5"/>
    <p:sldId id="265" r:id="rId6"/>
    <p:sldId id="259" r:id="rId7"/>
    <p:sldId id="267" r:id="rId8"/>
    <p:sldId id="269" r:id="rId9"/>
    <p:sldId id="264" r:id="rId10"/>
    <p:sldId id="291" r:id="rId11"/>
    <p:sldId id="270" r:id="rId12"/>
    <p:sldId id="273" r:id="rId13"/>
    <p:sldId id="262" r:id="rId14"/>
    <p:sldId id="276" r:id="rId15"/>
    <p:sldId id="277" r:id="rId16"/>
    <p:sldId id="279" r:id="rId17"/>
    <p:sldId id="278" r:id="rId18"/>
    <p:sldId id="280" r:id="rId19"/>
    <p:sldId id="281" r:id="rId20"/>
    <p:sldId id="282" r:id="rId21"/>
    <p:sldId id="283" r:id="rId22"/>
    <p:sldId id="290" r:id="rId23"/>
    <p:sldId id="293" r:id="rId24"/>
    <p:sldId id="294" r:id="rId25"/>
    <p:sldId id="299" r:id="rId26"/>
    <p:sldId id="298" r:id="rId27"/>
    <p:sldId id="297" r:id="rId28"/>
    <p:sldId id="284" r:id="rId29"/>
    <p:sldId id="288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D9A63"/>
    <a:srgbClr val="FFFF99"/>
    <a:srgbClr val="00FF00"/>
    <a:srgbClr val="FF66FF"/>
    <a:srgbClr val="FFFFCC"/>
    <a:srgbClr val="0000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4660"/>
  </p:normalViewPr>
  <p:slideViewPr>
    <p:cSldViewPr>
      <p:cViewPr varScale="1">
        <p:scale>
          <a:sx n="115" d="100"/>
          <a:sy n="115" d="100"/>
        </p:scale>
        <p:origin x="11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CE867-31F7-48D6-B4FC-9B4687B746F5}" type="doc">
      <dgm:prSet loTypeId="urn:microsoft.com/office/officeart/2005/8/layout/bProcess4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D2492A-6435-4694-BAB1-4AF4F81FE62F}">
      <dgm:prSet phldrT="[Текст]" custT="1"/>
      <dgm:spPr/>
      <dgm:t>
        <a:bodyPr/>
        <a:lstStyle/>
        <a:p>
          <a:r>
            <a:rPr lang="uk-UA" sz="3600" b="1" dirty="0" err="1" smtClean="0"/>
            <a:t>Розва</a:t>
          </a:r>
          <a:r>
            <a:rPr lang="uk-UA" sz="3600" b="1" dirty="0" smtClean="0"/>
            <a:t> жальну</a:t>
          </a:r>
          <a:endParaRPr lang="ru-RU" sz="3600" b="1" dirty="0"/>
        </a:p>
      </dgm:t>
    </dgm:pt>
    <dgm:pt modelId="{9CCE41E5-348D-448D-A5A1-8CC3EFCAA378}" type="parTrans" cxnId="{E2BA89AF-2B38-4A03-B39C-05574F2C14C3}">
      <dgm:prSet/>
      <dgm:spPr/>
      <dgm:t>
        <a:bodyPr/>
        <a:lstStyle/>
        <a:p>
          <a:endParaRPr lang="ru-RU"/>
        </a:p>
      </dgm:t>
    </dgm:pt>
    <dgm:pt modelId="{B23E1F12-2E76-4B84-A9BB-CDFC3A3DC6FA}" type="sibTrans" cxnId="{E2BA89AF-2B38-4A03-B39C-05574F2C14C3}">
      <dgm:prSet/>
      <dgm:spPr/>
      <dgm:t>
        <a:bodyPr/>
        <a:lstStyle/>
        <a:p>
          <a:endParaRPr lang="ru-RU"/>
        </a:p>
      </dgm:t>
    </dgm:pt>
    <dgm:pt modelId="{9B3AB415-9108-4FD4-A460-DFBAA975F854}">
      <dgm:prSet phldrT="[Текст]" custT="1"/>
      <dgm:spPr/>
      <dgm:t>
        <a:bodyPr/>
        <a:lstStyle/>
        <a:p>
          <a:r>
            <a:rPr lang="uk-UA" sz="3600" b="1" dirty="0" err="1" smtClean="0"/>
            <a:t>Комуніка</a:t>
          </a:r>
          <a:r>
            <a:rPr lang="uk-UA" sz="3600" b="1" dirty="0" smtClean="0"/>
            <a:t> </a:t>
          </a:r>
          <a:r>
            <a:rPr lang="uk-UA" sz="3600" b="1" dirty="0" err="1" smtClean="0"/>
            <a:t>тивну</a:t>
          </a:r>
          <a:endParaRPr lang="ru-RU" sz="3600" b="1" dirty="0"/>
        </a:p>
      </dgm:t>
    </dgm:pt>
    <dgm:pt modelId="{F0F1EAE5-5620-4119-9BA1-26F060F9DE6F}" type="parTrans" cxnId="{13107FF8-F8A9-4AFF-8F36-0609641A691B}">
      <dgm:prSet/>
      <dgm:spPr/>
      <dgm:t>
        <a:bodyPr/>
        <a:lstStyle/>
        <a:p>
          <a:endParaRPr lang="ru-RU"/>
        </a:p>
      </dgm:t>
    </dgm:pt>
    <dgm:pt modelId="{301EAB2A-8CE8-4FA4-9048-01D3191F27F5}" type="sibTrans" cxnId="{13107FF8-F8A9-4AFF-8F36-0609641A691B}">
      <dgm:prSet/>
      <dgm:spPr/>
      <dgm:t>
        <a:bodyPr/>
        <a:lstStyle/>
        <a:p>
          <a:endParaRPr lang="ru-RU"/>
        </a:p>
      </dgm:t>
    </dgm:pt>
    <dgm:pt modelId="{06FFC5E0-F9D3-44E5-8985-2DD35DA937E8}">
      <dgm:prSet phldrT="[Текст]" custT="1"/>
      <dgm:spPr/>
      <dgm:t>
        <a:bodyPr/>
        <a:lstStyle/>
        <a:p>
          <a:r>
            <a:rPr lang="uk-UA" sz="3600" b="1" dirty="0" err="1" smtClean="0"/>
            <a:t>Самореа</a:t>
          </a:r>
          <a:r>
            <a:rPr lang="uk-UA" sz="3600" b="1" dirty="0" smtClean="0"/>
            <a:t> </a:t>
          </a:r>
          <a:r>
            <a:rPr lang="uk-UA" sz="3600" b="1" dirty="0" err="1" smtClean="0"/>
            <a:t>лізації</a:t>
          </a:r>
          <a:r>
            <a:rPr lang="uk-UA" sz="2100" dirty="0" smtClean="0"/>
            <a:t> </a:t>
          </a:r>
          <a:endParaRPr lang="ru-RU" sz="2100" dirty="0"/>
        </a:p>
      </dgm:t>
    </dgm:pt>
    <dgm:pt modelId="{E17151E6-413F-4FB0-8AAC-6FAE9DAB9B21}" type="parTrans" cxnId="{30D71173-D9E4-4DD3-A3C3-EB9C6D4ADE83}">
      <dgm:prSet/>
      <dgm:spPr/>
      <dgm:t>
        <a:bodyPr/>
        <a:lstStyle/>
        <a:p>
          <a:endParaRPr lang="ru-RU"/>
        </a:p>
      </dgm:t>
    </dgm:pt>
    <dgm:pt modelId="{70B89191-8B9C-411F-B1A5-F923C0B57CFC}" type="sibTrans" cxnId="{30D71173-D9E4-4DD3-A3C3-EB9C6D4ADE83}">
      <dgm:prSet/>
      <dgm:spPr/>
      <dgm:t>
        <a:bodyPr/>
        <a:lstStyle/>
        <a:p>
          <a:endParaRPr lang="ru-RU"/>
        </a:p>
      </dgm:t>
    </dgm:pt>
    <dgm:pt modelId="{11EF57D0-B992-4271-B60B-E68E3F2123B3}">
      <dgm:prSet phldrT="[Текст]" custT="1"/>
      <dgm:spPr/>
      <dgm:t>
        <a:bodyPr/>
        <a:lstStyle/>
        <a:p>
          <a:r>
            <a:rPr lang="uk-UA" sz="3200" b="1" dirty="0" err="1" smtClean="0"/>
            <a:t>Діагнос</a:t>
          </a:r>
          <a:r>
            <a:rPr lang="uk-UA" sz="3200" b="1" dirty="0" smtClean="0"/>
            <a:t>     </a:t>
          </a:r>
          <a:r>
            <a:rPr lang="uk-UA" sz="3200" b="1" dirty="0" err="1" smtClean="0"/>
            <a:t>тичну</a:t>
          </a:r>
          <a:endParaRPr lang="ru-RU" sz="3200" b="1" dirty="0"/>
        </a:p>
      </dgm:t>
    </dgm:pt>
    <dgm:pt modelId="{46A8F9D0-E2D4-48F6-A893-2BABE03BC3BF}" type="parTrans" cxnId="{537A8479-D3BA-41C5-AD6B-158A38F83AC8}">
      <dgm:prSet/>
      <dgm:spPr/>
      <dgm:t>
        <a:bodyPr/>
        <a:lstStyle/>
        <a:p>
          <a:endParaRPr lang="ru-RU"/>
        </a:p>
      </dgm:t>
    </dgm:pt>
    <dgm:pt modelId="{292112B1-8FC8-4CFF-8768-398E39000393}" type="sibTrans" cxnId="{537A8479-D3BA-41C5-AD6B-158A38F83AC8}">
      <dgm:prSet/>
      <dgm:spPr/>
      <dgm:t>
        <a:bodyPr/>
        <a:lstStyle/>
        <a:p>
          <a:endParaRPr lang="ru-RU"/>
        </a:p>
      </dgm:t>
    </dgm:pt>
    <dgm:pt modelId="{D8D352A1-B5F5-4801-BD6F-0D03B7F3851D}">
      <dgm:prSet phldrT="[Текст]" custT="1"/>
      <dgm:spPr/>
      <dgm:t>
        <a:bodyPr/>
        <a:lstStyle/>
        <a:p>
          <a:r>
            <a:rPr lang="uk-UA" sz="3200" b="1" dirty="0" err="1" smtClean="0"/>
            <a:t>Терапев</a:t>
          </a:r>
          <a:r>
            <a:rPr lang="uk-UA" sz="3200" b="1" dirty="0" smtClean="0"/>
            <a:t> </a:t>
          </a:r>
          <a:r>
            <a:rPr lang="uk-UA" sz="3200" b="1" dirty="0" err="1" smtClean="0"/>
            <a:t>тичну</a:t>
          </a:r>
          <a:endParaRPr lang="ru-RU" sz="3200" b="1" dirty="0"/>
        </a:p>
      </dgm:t>
    </dgm:pt>
    <dgm:pt modelId="{BAA4272F-97F1-4E0C-9FF1-4CCF11000918}" type="parTrans" cxnId="{49F8D99F-77A9-48E8-839F-7CD65C6D747F}">
      <dgm:prSet/>
      <dgm:spPr/>
      <dgm:t>
        <a:bodyPr/>
        <a:lstStyle/>
        <a:p>
          <a:endParaRPr lang="ru-RU"/>
        </a:p>
      </dgm:t>
    </dgm:pt>
    <dgm:pt modelId="{A705DEB4-19C8-4643-96D2-5A2AA1D7E47A}" type="sibTrans" cxnId="{49F8D99F-77A9-48E8-839F-7CD65C6D747F}">
      <dgm:prSet/>
      <dgm:spPr/>
      <dgm:t>
        <a:bodyPr/>
        <a:lstStyle/>
        <a:p>
          <a:endParaRPr lang="ru-RU"/>
        </a:p>
      </dgm:t>
    </dgm:pt>
    <dgm:pt modelId="{A5E1663A-7771-4082-A0CA-4B6DA3029590}">
      <dgm:prSet phldrT="[Текст]" custT="1"/>
      <dgm:spPr/>
      <dgm:t>
        <a:bodyPr/>
        <a:lstStyle/>
        <a:p>
          <a:r>
            <a:rPr lang="uk-UA" sz="2400" b="1" dirty="0" err="1" smtClean="0"/>
            <a:t>Міжнаціональ</a:t>
          </a:r>
          <a:r>
            <a:rPr lang="uk-UA" sz="2400" b="1" dirty="0" smtClean="0"/>
            <a:t> </a:t>
          </a:r>
          <a:r>
            <a:rPr lang="uk-UA" sz="2400" b="1" dirty="0" err="1" smtClean="0"/>
            <a:t>ної</a:t>
          </a:r>
          <a:r>
            <a:rPr lang="uk-UA" sz="2400" b="1" dirty="0" smtClean="0"/>
            <a:t> комунікації</a:t>
          </a:r>
          <a:endParaRPr lang="ru-RU" sz="2400" b="1" dirty="0"/>
        </a:p>
      </dgm:t>
    </dgm:pt>
    <dgm:pt modelId="{97F11776-4CF1-495A-81AE-09D935FFC2DC}" type="parTrans" cxnId="{9C853C66-2BF7-4AF9-BDDA-4233E3E10E8B}">
      <dgm:prSet/>
      <dgm:spPr/>
      <dgm:t>
        <a:bodyPr/>
        <a:lstStyle/>
        <a:p>
          <a:endParaRPr lang="ru-RU"/>
        </a:p>
      </dgm:t>
    </dgm:pt>
    <dgm:pt modelId="{CD500BD2-7EC4-4AF6-92A2-519A39C937AB}" type="sibTrans" cxnId="{9C853C66-2BF7-4AF9-BDDA-4233E3E10E8B}">
      <dgm:prSet/>
      <dgm:spPr/>
      <dgm:t>
        <a:bodyPr/>
        <a:lstStyle/>
        <a:p>
          <a:endParaRPr lang="ru-RU"/>
        </a:p>
      </dgm:t>
    </dgm:pt>
    <dgm:pt modelId="{D5C1A0DA-012A-4A05-B08C-5744FE9AAE2D}">
      <dgm:prSet phldrT="[Текст]" custT="1"/>
      <dgm:spPr/>
      <dgm:t>
        <a:bodyPr/>
        <a:lstStyle/>
        <a:p>
          <a:r>
            <a:rPr lang="uk-UA" sz="3600" b="1" dirty="0" err="1" smtClean="0"/>
            <a:t>Соціаліза</a:t>
          </a:r>
          <a:r>
            <a:rPr lang="uk-UA" sz="3600" b="1" dirty="0" smtClean="0"/>
            <a:t> </a:t>
          </a:r>
          <a:r>
            <a:rPr lang="uk-UA" sz="3600" b="1" dirty="0" err="1" smtClean="0"/>
            <a:t>ції</a:t>
          </a:r>
          <a:endParaRPr lang="ru-RU" sz="3600" b="1" dirty="0"/>
        </a:p>
      </dgm:t>
    </dgm:pt>
    <dgm:pt modelId="{914BB072-D562-4603-8816-A3A22DB95E00}" type="sibTrans" cxnId="{6DEB9405-4FA4-49A3-9F6A-579F1EB264A7}">
      <dgm:prSet/>
      <dgm:spPr/>
      <dgm:t>
        <a:bodyPr/>
        <a:lstStyle/>
        <a:p>
          <a:endParaRPr lang="ru-RU"/>
        </a:p>
      </dgm:t>
    </dgm:pt>
    <dgm:pt modelId="{B082C395-2E08-42EA-BAF4-13FFBAF53E6D}" type="parTrans" cxnId="{6DEB9405-4FA4-49A3-9F6A-579F1EB264A7}">
      <dgm:prSet/>
      <dgm:spPr/>
      <dgm:t>
        <a:bodyPr/>
        <a:lstStyle/>
        <a:p>
          <a:endParaRPr lang="ru-RU"/>
        </a:p>
      </dgm:t>
    </dgm:pt>
    <dgm:pt modelId="{529B09E4-08AF-4FD1-8B0D-17EDC3209872}">
      <dgm:prSet phldrT="[Текст]" custT="1"/>
      <dgm:spPr/>
      <dgm:t>
        <a:bodyPr/>
        <a:lstStyle/>
        <a:p>
          <a:r>
            <a:rPr lang="uk-UA" sz="3600" b="1" dirty="0" smtClean="0"/>
            <a:t>Корекцій ну</a:t>
          </a:r>
          <a:endParaRPr lang="ru-RU" sz="3600" b="1" dirty="0"/>
        </a:p>
      </dgm:t>
    </dgm:pt>
    <dgm:pt modelId="{46467A88-5D77-45CE-9435-BECD1AA22A69}" type="sibTrans" cxnId="{E8AEF98E-6A4B-4B98-9BA1-F71F4B5C3854}">
      <dgm:prSet/>
      <dgm:spPr/>
      <dgm:t>
        <a:bodyPr/>
        <a:lstStyle/>
        <a:p>
          <a:endParaRPr lang="ru-RU"/>
        </a:p>
      </dgm:t>
    </dgm:pt>
    <dgm:pt modelId="{1AA5D54E-3967-45E2-8B1F-9003CDCC2BC7}" type="parTrans" cxnId="{E8AEF98E-6A4B-4B98-9BA1-F71F4B5C3854}">
      <dgm:prSet/>
      <dgm:spPr/>
      <dgm:t>
        <a:bodyPr/>
        <a:lstStyle/>
        <a:p>
          <a:endParaRPr lang="ru-RU"/>
        </a:p>
      </dgm:t>
    </dgm:pt>
    <dgm:pt modelId="{A1EE68EF-E934-4FA2-8724-7A4E0BD74BDC}" type="pres">
      <dgm:prSet presAssocID="{845CE867-31F7-48D6-B4FC-9B4687B746F5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01E904B-86AC-44E8-9CE1-210BA689C0D1}" type="pres">
      <dgm:prSet presAssocID="{51D2492A-6435-4694-BAB1-4AF4F81FE62F}" presName="compNode" presStyleCnt="0"/>
      <dgm:spPr/>
      <dgm:t>
        <a:bodyPr/>
        <a:lstStyle/>
        <a:p>
          <a:endParaRPr lang="ru-RU"/>
        </a:p>
      </dgm:t>
    </dgm:pt>
    <dgm:pt modelId="{E8336686-4403-453B-A3FB-481A6777C2C3}" type="pres">
      <dgm:prSet presAssocID="{51D2492A-6435-4694-BAB1-4AF4F81FE62F}" presName="dummyConnPt" presStyleCnt="0"/>
      <dgm:spPr/>
      <dgm:t>
        <a:bodyPr/>
        <a:lstStyle/>
        <a:p>
          <a:endParaRPr lang="ru-RU"/>
        </a:p>
      </dgm:t>
    </dgm:pt>
    <dgm:pt modelId="{FEE241AE-8AB7-454D-84ED-E13008A0B869}" type="pres">
      <dgm:prSet presAssocID="{51D2492A-6435-4694-BAB1-4AF4F81FE62F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ED5E7E-2D6F-4A1B-B538-C56879666122}" type="pres">
      <dgm:prSet presAssocID="{B23E1F12-2E76-4B84-A9BB-CDFC3A3DC6FA}" presName="sibTrans" presStyleLbl="bgSibTrans2D1" presStyleIdx="0" presStyleCnt="7"/>
      <dgm:spPr/>
      <dgm:t>
        <a:bodyPr/>
        <a:lstStyle/>
        <a:p>
          <a:endParaRPr lang="ru-RU"/>
        </a:p>
      </dgm:t>
    </dgm:pt>
    <dgm:pt modelId="{DE83D2D5-AC75-4DF2-8C58-A8C5B2A0D961}" type="pres">
      <dgm:prSet presAssocID="{9B3AB415-9108-4FD4-A460-DFBAA975F854}" presName="compNode" presStyleCnt="0"/>
      <dgm:spPr/>
      <dgm:t>
        <a:bodyPr/>
        <a:lstStyle/>
        <a:p>
          <a:endParaRPr lang="ru-RU"/>
        </a:p>
      </dgm:t>
    </dgm:pt>
    <dgm:pt modelId="{620D32DE-898A-43FC-8D44-802AF78C19CD}" type="pres">
      <dgm:prSet presAssocID="{9B3AB415-9108-4FD4-A460-DFBAA975F854}" presName="dummyConnPt" presStyleCnt="0"/>
      <dgm:spPr/>
      <dgm:t>
        <a:bodyPr/>
        <a:lstStyle/>
        <a:p>
          <a:endParaRPr lang="ru-RU"/>
        </a:p>
      </dgm:t>
    </dgm:pt>
    <dgm:pt modelId="{119276AF-D01E-412E-9E69-0DBE2AD06EF3}" type="pres">
      <dgm:prSet presAssocID="{9B3AB415-9108-4FD4-A460-DFBAA975F854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6FC3A-795C-4AC7-B7C2-42FA825D3BB1}" type="pres">
      <dgm:prSet presAssocID="{301EAB2A-8CE8-4FA4-9048-01D3191F27F5}" presName="sibTrans" presStyleLbl="bgSibTrans2D1" presStyleIdx="1" presStyleCnt="7"/>
      <dgm:spPr/>
      <dgm:t>
        <a:bodyPr/>
        <a:lstStyle/>
        <a:p>
          <a:endParaRPr lang="ru-RU"/>
        </a:p>
      </dgm:t>
    </dgm:pt>
    <dgm:pt modelId="{0502BC02-C2C2-4E64-8ECC-194FDD427AD4}" type="pres">
      <dgm:prSet presAssocID="{06FFC5E0-F9D3-44E5-8985-2DD35DA937E8}" presName="compNode" presStyleCnt="0"/>
      <dgm:spPr/>
      <dgm:t>
        <a:bodyPr/>
        <a:lstStyle/>
        <a:p>
          <a:endParaRPr lang="ru-RU"/>
        </a:p>
      </dgm:t>
    </dgm:pt>
    <dgm:pt modelId="{6F78DC7A-1E58-4DB6-A741-CA2F2A924B6A}" type="pres">
      <dgm:prSet presAssocID="{06FFC5E0-F9D3-44E5-8985-2DD35DA937E8}" presName="dummyConnPt" presStyleCnt="0"/>
      <dgm:spPr/>
      <dgm:t>
        <a:bodyPr/>
        <a:lstStyle/>
        <a:p>
          <a:endParaRPr lang="ru-RU"/>
        </a:p>
      </dgm:t>
    </dgm:pt>
    <dgm:pt modelId="{CF301511-538D-4C09-BC0F-92B6281851E0}" type="pres">
      <dgm:prSet presAssocID="{06FFC5E0-F9D3-44E5-8985-2DD35DA937E8}" presName="node" presStyleLbl="node1" presStyleIdx="2" presStyleCnt="8" custLinFactNeighborX="1238" custLinFactNeighborY="4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F5DD7-E8B9-49F1-AF20-4ACADFCE79FA}" type="pres">
      <dgm:prSet presAssocID="{70B89191-8B9C-411F-B1A5-F923C0B57CFC}" presName="sibTrans" presStyleLbl="bgSibTrans2D1" presStyleIdx="2" presStyleCnt="7"/>
      <dgm:spPr/>
      <dgm:t>
        <a:bodyPr/>
        <a:lstStyle/>
        <a:p>
          <a:endParaRPr lang="ru-RU"/>
        </a:p>
      </dgm:t>
    </dgm:pt>
    <dgm:pt modelId="{52E1056D-6602-4676-AA61-A5A3350D6C97}" type="pres">
      <dgm:prSet presAssocID="{529B09E4-08AF-4FD1-8B0D-17EDC3209872}" presName="compNode" presStyleCnt="0"/>
      <dgm:spPr/>
      <dgm:t>
        <a:bodyPr/>
        <a:lstStyle/>
        <a:p>
          <a:endParaRPr lang="ru-RU"/>
        </a:p>
      </dgm:t>
    </dgm:pt>
    <dgm:pt modelId="{C6679772-62D7-4476-B7EB-C722C7B1BA66}" type="pres">
      <dgm:prSet presAssocID="{529B09E4-08AF-4FD1-8B0D-17EDC3209872}" presName="dummyConnPt" presStyleCnt="0"/>
      <dgm:spPr/>
      <dgm:t>
        <a:bodyPr/>
        <a:lstStyle/>
        <a:p>
          <a:endParaRPr lang="ru-RU"/>
        </a:p>
      </dgm:t>
    </dgm:pt>
    <dgm:pt modelId="{339A1A1C-4EC5-4585-B15A-CE87C8568437}" type="pres">
      <dgm:prSet presAssocID="{529B09E4-08AF-4FD1-8B0D-17EDC3209872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BE86B-01F5-472A-AB94-69047439D898}" type="pres">
      <dgm:prSet presAssocID="{46467A88-5D77-45CE-9435-BECD1AA22A69}" presName="sibTrans" presStyleLbl="bgSibTrans2D1" presStyleIdx="3" presStyleCnt="7"/>
      <dgm:spPr/>
      <dgm:t>
        <a:bodyPr/>
        <a:lstStyle/>
        <a:p>
          <a:endParaRPr lang="ru-RU"/>
        </a:p>
      </dgm:t>
    </dgm:pt>
    <dgm:pt modelId="{8BD4BC19-8DA6-42B6-BEF5-677A49DDC8E2}" type="pres">
      <dgm:prSet presAssocID="{11EF57D0-B992-4271-B60B-E68E3F2123B3}" presName="compNode" presStyleCnt="0"/>
      <dgm:spPr/>
      <dgm:t>
        <a:bodyPr/>
        <a:lstStyle/>
        <a:p>
          <a:endParaRPr lang="ru-RU"/>
        </a:p>
      </dgm:t>
    </dgm:pt>
    <dgm:pt modelId="{DB1848D5-3B88-4442-A0FD-A376D26296E1}" type="pres">
      <dgm:prSet presAssocID="{11EF57D0-B992-4271-B60B-E68E3F2123B3}" presName="dummyConnPt" presStyleCnt="0"/>
      <dgm:spPr/>
      <dgm:t>
        <a:bodyPr/>
        <a:lstStyle/>
        <a:p>
          <a:endParaRPr lang="ru-RU"/>
        </a:p>
      </dgm:t>
    </dgm:pt>
    <dgm:pt modelId="{ECC9EF6A-CBB6-4AA9-A705-827762B8E071}" type="pres">
      <dgm:prSet presAssocID="{11EF57D0-B992-4271-B60B-E68E3F2123B3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A3D77-BCD1-4D47-8B14-C354451F58BA}" type="pres">
      <dgm:prSet presAssocID="{292112B1-8FC8-4CFF-8768-398E39000393}" presName="sibTrans" presStyleLbl="bgSibTrans2D1" presStyleIdx="4" presStyleCnt="7"/>
      <dgm:spPr/>
      <dgm:t>
        <a:bodyPr/>
        <a:lstStyle/>
        <a:p>
          <a:endParaRPr lang="ru-RU"/>
        </a:p>
      </dgm:t>
    </dgm:pt>
    <dgm:pt modelId="{F6B60522-67CE-45DD-81B2-CF466E113E95}" type="pres">
      <dgm:prSet presAssocID="{D8D352A1-B5F5-4801-BD6F-0D03B7F3851D}" presName="compNode" presStyleCnt="0"/>
      <dgm:spPr/>
      <dgm:t>
        <a:bodyPr/>
        <a:lstStyle/>
        <a:p>
          <a:endParaRPr lang="ru-RU"/>
        </a:p>
      </dgm:t>
    </dgm:pt>
    <dgm:pt modelId="{1456B30B-C935-490F-9641-418EF494100D}" type="pres">
      <dgm:prSet presAssocID="{D8D352A1-B5F5-4801-BD6F-0D03B7F3851D}" presName="dummyConnPt" presStyleCnt="0"/>
      <dgm:spPr/>
      <dgm:t>
        <a:bodyPr/>
        <a:lstStyle/>
        <a:p>
          <a:endParaRPr lang="ru-RU"/>
        </a:p>
      </dgm:t>
    </dgm:pt>
    <dgm:pt modelId="{2DBFE6B8-B2BE-4E40-B363-53CD82ABC7E9}" type="pres">
      <dgm:prSet presAssocID="{D8D352A1-B5F5-4801-BD6F-0D03B7F3851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4096F-FBFB-49C2-A091-A2318BF6B9F8}" type="pres">
      <dgm:prSet presAssocID="{A705DEB4-19C8-4643-96D2-5A2AA1D7E47A}" presName="sibTrans" presStyleLbl="bgSibTrans2D1" presStyleIdx="5" presStyleCnt="7"/>
      <dgm:spPr/>
      <dgm:t>
        <a:bodyPr/>
        <a:lstStyle/>
        <a:p>
          <a:endParaRPr lang="ru-RU"/>
        </a:p>
      </dgm:t>
    </dgm:pt>
    <dgm:pt modelId="{55B4FB77-D716-45E5-926E-BCF078377769}" type="pres">
      <dgm:prSet presAssocID="{A5E1663A-7771-4082-A0CA-4B6DA3029590}" presName="compNode" presStyleCnt="0"/>
      <dgm:spPr/>
      <dgm:t>
        <a:bodyPr/>
        <a:lstStyle/>
        <a:p>
          <a:endParaRPr lang="ru-RU"/>
        </a:p>
      </dgm:t>
    </dgm:pt>
    <dgm:pt modelId="{C8360FF0-0B07-491F-8DAA-7FB55AB18090}" type="pres">
      <dgm:prSet presAssocID="{A5E1663A-7771-4082-A0CA-4B6DA3029590}" presName="dummyConnPt" presStyleCnt="0"/>
      <dgm:spPr/>
      <dgm:t>
        <a:bodyPr/>
        <a:lstStyle/>
        <a:p>
          <a:endParaRPr lang="ru-RU"/>
        </a:p>
      </dgm:t>
    </dgm:pt>
    <dgm:pt modelId="{B82D0EC1-4E29-4637-B876-4B63B4C8959C}" type="pres">
      <dgm:prSet presAssocID="{A5E1663A-7771-4082-A0CA-4B6DA3029590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BE845-9A9F-4C04-B3A4-31BDF782A971}" type="pres">
      <dgm:prSet presAssocID="{CD500BD2-7EC4-4AF6-92A2-519A39C937AB}" presName="sibTrans" presStyleLbl="bgSibTrans2D1" presStyleIdx="6" presStyleCnt="7"/>
      <dgm:spPr/>
      <dgm:t>
        <a:bodyPr/>
        <a:lstStyle/>
        <a:p>
          <a:endParaRPr lang="ru-RU"/>
        </a:p>
      </dgm:t>
    </dgm:pt>
    <dgm:pt modelId="{1B8B06A0-C98F-42C5-84DD-9A4E84A4FE21}" type="pres">
      <dgm:prSet presAssocID="{D5C1A0DA-012A-4A05-B08C-5744FE9AAE2D}" presName="compNode" presStyleCnt="0"/>
      <dgm:spPr/>
      <dgm:t>
        <a:bodyPr/>
        <a:lstStyle/>
        <a:p>
          <a:endParaRPr lang="ru-RU"/>
        </a:p>
      </dgm:t>
    </dgm:pt>
    <dgm:pt modelId="{AB4AE529-CEFB-4E3C-BEDB-C9389D092ACA}" type="pres">
      <dgm:prSet presAssocID="{D5C1A0DA-012A-4A05-B08C-5744FE9AAE2D}" presName="dummyConnPt" presStyleCnt="0"/>
      <dgm:spPr/>
      <dgm:t>
        <a:bodyPr/>
        <a:lstStyle/>
        <a:p>
          <a:endParaRPr lang="ru-RU"/>
        </a:p>
      </dgm:t>
    </dgm:pt>
    <dgm:pt modelId="{EFEAAEC4-369C-47B2-A3D6-9ACB034F89A9}" type="pres">
      <dgm:prSet presAssocID="{D5C1A0DA-012A-4A05-B08C-5744FE9AAE2D}" presName="node" presStyleLbl="node1" presStyleIdx="7" presStyleCnt="8" custLinFactNeighborX="558" custLinFactNeighborY="1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45433C-3208-4452-A2DF-0D421DA5267B}" type="presOf" srcId="{845CE867-31F7-48D6-B4FC-9B4687B746F5}" destId="{A1EE68EF-E934-4FA2-8724-7A4E0BD74BDC}" srcOrd="0" destOrd="0" presId="urn:microsoft.com/office/officeart/2005/8/layout/bProcess4"/>
    <dgm:cxn modelId="{3CF6509A-0F90-45EE-B333-9EEDAAD41BED}" type="presOf" srcId="{B23E1F12-2E76-4B84-A9BB-CDFC3A3DC6FA}" destId="{54ED5E7E-2D6F-4A1B-B538-C56879666122}" srcOrd="0" destOrd="0" presId="urn:microsoft.com/office/officeart/2005/8/layout/bProcess4"/>
    <dgm:cxn modelId="{950764FD-F1F3-4529-9DF4-7F199AAF22C1}" type="presOf" srcId="{D5C1A0DA-012A-4A05-B08C-5744FE9AAE2D}" destId="{EFEAAEC4-369C-47B2-A3D6-9ACB034F89A9}" srcOrd="0" destOrd="0" presId="urn:microsoft.com/office/officeart/2005/8/layout/bProcess4"/>
    <dgm:cxn modelId="{DD40DE6B-3513-4322-A2F9-D869D8362582}" type="presOf" srcId="{46467A88-5D77-45CE-9435-BECD1AA22A69}" destId="{5FABE86B-01F5-472A-AB94-69047439D898}" srcOrd="0" destOrd="0" presId="urn:microsoft.com/office/officeart/2005/8/layout/bProcess4"/>
    <dgm:cxn modelId="{30D71173-D9E4-4DD3-A3C3-EB9C6D4ADE83}" srcId="{845CE867-31F7-48D6-B4FC-9B4687B746F5}" destId="{06FFC5E0-F9D3-44E5-8985-2DD35DA937E8}" srcOrd="2" destOrd="0" parTransId="{E17151E6-413F-4FB0-8AAC-6FAE9DAB9B21}" sibTransId="{70B89191-8B9C-411F-B1A5-F923C0B57CFC}"/>
    <dgm:cxn modelId="{20C9B2C7-4659-4A9D-B527-A3A71E461FFA}" type="presOf" srcId="{529B09E4-08AF-4FD1-8B0D-17EDC3209872}" destId="{339A1A1C-4EC5-4585-B15A-CE87C8568437}" srcOrd="0" destOrd="0" presId="urn:microsoft.com/office/officeart/2005/8/layout/bProcess4"/>
    <dgm:cxn modelId="{BEF21ADE-8018-4056-AE10-9B0A08683F7A}" type="presOf" srcId="{CD500BD2-7EC4-4AF6-92A2-519A39C937AB}" destId="{493BE845-9A9F-4C04-B3A4-31BDF782A971}" srcOrd="0" destOrd="0" presId="urn:microsoft.com/office/officeart/2005/8/layout/bProcess4"/>
    <dgm:cxn modelId="{7D4D55B1-449C-4E5A-A720-7EBA2DF4C96B}" type="presOf" srcId="{D8D352A1-B5F5-4801-BD6F-0D03B7F3851D}" destId="{2DBFE6B8-B2BE-4E40-B363-53CD82ABC7E9}" srcOrd="0" destOrd="0" presId="urn:microsoft.com/office/officeart/2005/8/layout/bProcess4"/>
    <dgm:cxn modelId="{A833700A-B86A-4BF2-BE7A-4EF99BC74F2A}" type="presOf" srcId="{A5E1663A-7771-4082-A0CA-4B6DA3029590}" destId="{B82D0EC1-4E29-4637-B876-4B63B4C8959C}" srcOrd="0" destOrd="0" presId="urn:microsoft.com/office/officeart/2005/8/layout/bProcess4"/>
    <dgm:cxn modelId="{B23AFC45-85EA-4BED-AC74-FFE5F12A0BDD}" type="presOf" srcId="{06FFC5E0-F9D3-44E5-8985-2DD35DA937E8}" destId="{CF301511-538D-4C09-BC0F-92B6281851E0}" srcOrd="0" destOrd="0" presId="urn:microsoft.com/office/officeart/2005/8/layout/bProcess4"/>
    <dgm:cxn modelId="{A040549E-4E33-4C8B-955B-CD51A5DFD668}" type="presOf" srcId="{A705DEB4-19C8-4643-96D2-5A2AA1D7E47A}" destId="{3C64096F-FBFB-49C2-A091-A2318BF6B9F8}" srcOrd="0" destOrd="0" presId="urn:microsoft.com/office/officeart/2005/8/layout/bProcess4"/>
    <dgm:cxn modelId="{E870F65B-0B01-43FF-A1D4-BBBB91606498}" type="presOf" srcId="{301EAB2A-8CE8-4FA4-9048-01D3191F27F5}" destId="{ECF6FC3A-795C-4AC7-B7C2-42FA825D3BB1}" srcOrd="0" destOrd="0" presId="urn:microsoft.com/office/officeart/2005/8/layout/bProcess4"/>
    <dgm:cxn modelId="{EB03C9C0-050D-4CA2-8318-88F46ECD4F5E}" type="presOf" srcId="{70B89191-8B9C-411F-B1A5-F923C0B57CFC}" destId="{423F5DD7-E8B9-49F1-AF20-4ACADFCE79FA}" srcOrd="0" destOrd="0" presId="urn:microsoft.com/office/officeart/2005/8/layout/bProcess4"/>
    <dgm:cxn modelId="{537A8479-D3BA-41C5-AD6B-158A38F83AC8}" srcId="{845CE867-31F7-48D6-B4FC-9B4687B746F5}" destId="{11EF57D0-B992-4271-B60B-E68E3F2123B3}" srcOrd="4" destOrd="0" parTransId="{46A8F9D0-E2D4-48F6-A893-2BABE03BC3BF}" sibTransId="{292112B1-8FC8-4CFF-8768-398E39000393}"/>
    <dgm:cxn modelId="{13107FF8-F8A9-4AFF-8F36-0609641A691B}" srcId="{845CE867-31F7-48D6-B4FC-9B4687B746F5}" destId="{9B3AB415-9108-4FD4-A460-DFBAA975F854}" srcOrd="1" destOrd="0" parTransId="{F0F1EAE5-5620-4119-9BA1-26F060F9DE6F}" sibTransId="{301EAB2A-8CE8-4FA4-9048-01D3191F27F5}"/>
    <dgm:cxn modelId="{B234AFD8-5EDA-42DD-A58E-BB70D8E4372B}" type="presOf" srcId="{11EF57D0-B992-4271-B60B-E68E3F2123B3}" destId="{ECC9EF6A-CBB6-4AA9-A705-827762B8E071}" srcOrd="0" destOrd="0" presId="urn:microsoft.com/office/officeart/2005/8/layout/bProcess4"/>
    <dgm:cxn modelId="{E8AEF98E-6A4B-4B98-9BA1-F71F4B5C3854}" srcId="{845CE867-31F7-48D6-B4FC-9B4687B746F5}" destId="{529B09E4-08AF-4FD1-8B0D-17EDC3209872}" srcOrd="3" destOrd="0" parTransId="{1AA5D54E-3967-45E2-8B1F-9003CDCC2BC7}" sibTransId="{46467A88-5D77-45CE-9435-BECD1AA22A69}"/>
    <dgm:cxn modelId="{6DEB9405-4FA4-49A3-9F6A-579F1EB264A7}" srcId="{845CE867-31F7-48D6-B4FC-9B4687B746F5}" destId="{D5C1A0DA-012A-4A05-B08C-5744FE9AAE2D}" srcOrd="7" destOrd="0" parTransId="{B082C395-2E08-42EA-BAF4-13FFBAF53E6D}" sibTransId="{914BB072-D562-4603-8816-A3A22DB95E00}"/>
    <dgm:cxn modelId="{5966FCDA-D1F2-4531-9572-74DF890A5995}" type="presOf" srcId="{51D2492A-6435-4694-BAB1-4AF4F81FE62F}" destId="{FEE241AE-8AB7-454D-84ED-E13008A0B869}" srcOrd="0" destOrd="0" presId="urn:microsoft.com/office/officeart/2005/8/layout/bProcess4"/>
    <dgm:cxn modelId="{49F8D99F-77A9-48E8-839F-7CD65C6D747F}" srcId="{845CE867-31F7-48D6-B4FC-9B4687B746F5}" destId="{D8D352A1-B5F5-4801-BD6F-0D03B7F3851D}" srcOrd="5" destOrd="0" parTransId="{BAA4272F-97F1-4E0C-9FF1-4CCF11000918}" sibTransId="{A705DEB4-19C8-4643-96D2-5A2AA1D7E47A}"/>
    <dgm:cxn modelId="{9C853C66-2BF7-4AF9-BDDA-4233E3E10E8B}" srcId="{845CE867-31F7-48D6-B4FC-9B4687B746F5}" destId="{A5E1663A-7771-4082-A0CA-4B6DA3029590}" srcOrd="6" destOrd="0" parTransId="{97F11776-4CF1-495A-81AE-09D935FFC2DC}" sibTransId="{CD500BD2-7EC4-4AF6-92A2-519A39C937AB}"/>
    <dgm:cxn modelId="{A1BAC935-FD82-440F-8D63-85BA631FB92E}" type="presOf" srcId="{292112B1-8FC8-4CFF-8768-398E39000393}" destId="{0FEA3D77-BCD1-4D47-8B14-C354451F58BA}" srcOrd="0" destOrd="0" presId="urn:microsoft.com/office/officeart/2005/8/layout/bProcess4"/>
    <dgm:cxn modelId="{17A0265E-9519-420D-A686-9B6E1A345350}" type="presOf" srcId="{9B3AB415-9108-4FD4-A460-DFBAA975F854}" destId="{119276AF-D01E-412E-9E69-0DBE2AD06EF3}" srcOrd="0" destOrd="0" presId="urn:microsoft.com/office/officeart/2005/8/layout/bProcess4"/>
    <dgm:cxn modelId="{E2BA89AF-2B38-4A03-B39C-05574F2C14C3}" srcId="{845CE867-31F7-48D6-B4FC-9B4687B746F5}" destId="{51D2492A-6435-4694-BAB1-4AF4F81FE62F}" srcOrd="0" destOrd="0" parTransId="{9CCE41E5-348D-448D-A5A1-8CC3EFCAA378}" sibTransId="{B23E1F12-2E76-4B84-A9BB-CDFC3A3DC6FA}"/>
    <dgm:cxn modelId="{CF356A73-B36D-4B41-851E-89CDFC9FB125}" type="presParOf" srcId="{A1EE68EF-E934-4FA2-8724-7A4E0BD74BDC}" destId="{201E904B-86AC-44E8-9CE1-210BA689C0D1}" srcOrd="0" destOrd="0" presId="urn:microsoft.com/office/officeart/2005/8/layout/bProcess4"/>
    <dgm:cxn modelId="{BCDE23BD-DEF3-48B9-BA82-7F49325D431E}" type="presParOf" srcId="{201E904B-86AC-44E8-9CE1-210BA689C0D1}" destId="{E8336686-4403-453B-A3FB-481A6777C2C3}" srcOrd="0" destOrd="0" presId="urn:microsoft.com/office/officeart/2005/8/layout/bProcess4"/>
    <dgm:cxn modelId="{5CF948AF-A2AE-43B4-80B0-E933256C2399}" type="presParOf" srcId="{201E904B-86AC-44E8-9CE1-210BA689C0D1}" destId="{FEE241AE-8AB7-454D-84ED-E13008A0B869}" srcOrd="1" destOrd="0" presId="urn:microsoft.com/office/officeart/2005/8/layout/bProcess4"/>
    <dgm:cxn modelId="{4EC79A3D-FDD8-47C9-B79F-2098D8F58BB2}" type="presParOf" srcId="{A1EE68EF-E934-4FA2-8724-7A4E0BD74BDC}" destId="{54ED5E7E-2D6F-4A1B-B538-C56879666122}" srcOrd="1" destOrd="0" presId="urn:microsoft.com/office/officeart/2005/8/layout/bProcess4"/>
    <dgm:cxn modelId="{D8060562-1873-40B3-B4CE-7CBC5B78C322}" type="presParOf" srcId="{A1EE68EF-E934-4FA2-8724-7A4E0BD74BDC}" destId="{DE83D2D5-AC75-4DF2-8C58-A8C5B2A0D961}" srcOrd="2" destOrd="0" presId="urn:microsoft.com/office/officeart/2005/8/layout/bProcess4"/>
    <dgm:cxn modelId="{A316AF96-7998-4E13-98BB-E5ED65F2215C}" type="presParOf" srcId="{DE83D2D5-AC75-4DF2-8C58-A8C5B2A0D961}" destId="{620D32DE-898A-43FC-8D44-802AF78C19CD}" srcOrd="0" destOrd="0" presId="urn:microsoft.com/office/officeart/2005/8/layout/bProcess4"/>
    <dgm:cxn modelId="{51319F70-BE6A-4A67-A167-39BC5AD07BE2}" type="presParOf" srcId="{DE83D2D5-AC75-4DF2-8C58-A8C5B2A0D961}" destId="{119276AF-D01E-412E-9E69-0DBE2AD06EF3}" srcOrd="1" destOrd="0" presId="urn:microsoft.com/office/officeart/2005/8/layout/bProcess4"/>
    <dgm:cxn modelId="{FA877BC0-E267-488B-B1EF-0EEB1A6A23BB}" type="presParOf" srcId="{A1EE68EF-E934-4FA2-8724-7A4E0BD74BDC}" destId="{ECF6FC3A-795C-4AC7-B7C2-42FA825D3BB1}" srcOrd="3" destOrd="0" presId="urn:microsoft.com/office/officeart/2005/8/layout/bProcess4"/>
    <dgm:cxn modelId="{EAACA2E9-B9C7-4172-990C-5180D3A838EF}" type="presParOf" srcId="{A1EE68EF-E934-4FA2-8724-7A4E0BD74BDC}" destId="{0502BC02-C2C2-4E64-8ECC-194FDD427AD4}" srcOrd="4" destOrd="0" presId="urn:microsoft.com/office/officeart/2005/8/layout/bProcess4"/>
    <dgm:cxn modelId="{763E6E38-410C-4CBD-8AC7-3CA9CB3418F4}" type="presParOf" srcId="{0502BC02-C2C2-4E64-8ECC-194FDD427AD4}" destId="{6F78DC7A-1E58-4DB6-A741-CA2F2A924B6A}" srcOrd="0" destOrd="0" presId="urn:microsoft.com/office/officeart/2005/8/layout/bProcess4"/>
    <dgm:cxn modelId="{5DFA2153-9E4D-481E-A12D-77962B7D9E55}" type="presParOf" srcId="{0502BC02-C2C2-4E64-8ECC-194FDD427AD4}" destId="{CF301511-538D-4C09-BC0F-92B6281851E0}" srcOrd="1" destOrd="0" presId="urn:microsoft.com/office/officeart/2005/8/layout/bProcess4"/>
    <dgm:cxn modelId="{D28425AC-22A5-4284-AECA-41E0D4C2E9C8}" type="presParOf" srcId="{A1EE68EF-E934-4FA2-8724-7A4E0BD74BDC}" destId="{423F5DD7-E8B9-49F1-AF20-4ACADFCE79FA}" srcOrd="5" destOrd="0" presId="urn:microsoft.com/office/officeart/2005/8/layout/bProcess4"/>
    <dgm:cxn modelId="{789242F2-1209-4B66-BE16-E9567BE72010}" type="presParOf" srcId="{A1EE68EF-E934-4FA2-8724-7A4E0BD74BDC}" destId="{52E1056D-6602-4676-AA61-A5A3350D6C97}" srcOrd="6" destOrd="0" presId="urn:microsoft.com/office/officeart/2005/8/layout/bProcess4"/>
    <dgm:cxn modelId="{F20B5559-6C27-4C29-A8D8-75B125A14291}" type="presParOf" srcId="{52E1056D-6602-4676-AA61-A5A3350D6C97}" destId="{C6679772-62D7-4476-B7EB-C722C7B1BA66}" srcOrd="0" destOrd="0" presId="urn:microsoft.com/office/officeart/2005/8/layout/bProcess4"/>
    <dgm:cxn modelId="{366E9ED1-D0E5-44AB-8B97-61518889EB01}" type="presParOf" srcId="{52E1056D-6602-4676-AA61-A5A3350D6C97}" destId="{339A1A1C-4EC5-4585-B15A-CE87C8568437}" srcOrd="1" destOrd="0" presId="urn:microsoft.com/office/officeart/2005/8/layout/bProcess4"/>
    <dgm:cxn modelId="{4DB951A6-2D95-45AC-BBFE-029FF035535C}" type="presParOf" srcId="{A1EE68EF-E934-4FA2-8724-7A4E0BD74BDC}" destId="{5FABE86B-01F5-472A-AB94-69047439D898}" srcOrd="7" destOrd="0" presId="urn:microsoft.com/office/officeart/2005/8/layout/bProcess4"/>
    <dgm:cxn modelId="{8EF53FDE-F500-423D-A076-76DF5069E699}" type="presParOf" srcId="{A1EE68EF-E934-4FA2-8724-7A4E0BD74BDC}" destId="{8BD4BC19-8DA6-42B6-BEF5-677A49DDC8E2}" srcOrd="8" destOrd="0" presId="urn:microsoft.com/office/officeart/2005/8/layout/bProcess4"/>
    <dgm:cxn modelId="{1A5CED03-1501-4D6B-B202-BA7146F82979}" type="presParOf" srcId="{8BD4BC19-8DA6-42B6-BEF5-677A49DDC8E2}" destId="{DB1848D5-3B88-4442-A0FD-A376D26296E1}" srcOrd="0" destOrd="0" presId="urn:microsoft.com/office/officeart/2005/8/layout/bProcess4"/>
    <dgm:cxn modelId="{B48011B3-9E34-42CE-BB9E-8DB1D2A51DC2}" type="presParOf" srcId="{8BD4BC19-8DA6-42B6-BEF5-677A49DDC8E2}" destId="{ECC9EF6A-CBB6-4AA9-A705-827762B8E071}" srcOrd="1" destOrd="0" presId="urn:microsoft.com/office/officeart/2005/8/layout/bProcess4"/>
    <dgm:cxn modelId="{10C0E623-52E8-482B-BEDE-1764B54830C4}" type="presParOf" srcId="{A1EE68EF-E934-4FA2-8724-7A4E0BD74BDC}" destId="{0FEA3D77-BCD1-4D47-8B14-C354451F58BA}" srcOrd="9" destOrd="0" presId="urn:microsoft.com/office/officeart/2005/8/layout/bProcess4"/>
    <dgm:cxn modelId="{AD378BB4-8982-4140-B5F4-4C96F40E8E92}" type="presParOf" srcId="{A1EE68EF-E934-4FA2-8724-7A4E0BD74BDC}" destId="{F6B60522-67CE-45DD-81B2-CF466E113E95}" srcOrd="10" destOrd="0" presId="urn:microsoft.com/office/officeart/2005/8/layout/bProcess4"/>
    <dgm:cxn modelId="{15BBE99F-A7E7-4D21-937C-70FB4F198386}" type="presParOf" srcId="{F6B60522-67CE-45DD-81B2-CF466E113E95}" destId="{1456B30B-C935-490F-9641-418EF494100D}" srcOrd="0" destOrd="0" presId="urn:microsoft.com/office/officeart/2005/8/layout/bProcess4"/>
    <dgm:cxn modelId="{36C96F10-304A-4B7D-BAE8-E064537CB1AE}" type="presParOf" srcId="{F6B60522-67CE-45DD-81B2-CF466E113E95}" destId="{2DBFE6B8-B2BE-4E40-B363-53CD82ABC7E9}" srcOrd="1" destOrd="0" presId="urn:microsoft.com/office/officeart/2005/8/layout/bProcess4"/>
    <dgm:cxn modelId="{76654CD1-D4D5-44D3-BD47-BE60A72672CE}" type="presParOf" srcId="{A1EE68EF-E934-4FA2-8724-7A4E0BD74BDC}" destId="{3C64096F-FBFB-49C2-A091-A2318BF6B9F8}" srcOrd="11" destOrd="0" presId="urn:microsoft.com/office/officeart/2005/8/layout/bProcess4"/>
    <dgm:cxn modelId="{D6CC0F4F-95E1-441D-A97A-D6B2AC3E303A}" type="presParOf" srcId="{A1EE68EF-E934-4FA2-8724-7A4E0BD74BDC}" destId="{55B4FB77-D716-45E5-926E-BCF078377769}" srcOrd="12" destOrd="0" presId="urn:microsoft.com/office/officeart/2005/8/layout/bProcess4"/>
    <dgm:cxn modelId="{C6DC98CF-8B59-4B31-8BC9-0E3C2AFDD0DD}" type="presParOf" srcId="{55B4FB77-D716-45E5-926E-BCF078377769}" destId="{C8360FF0-0B07-491F-8DAA-7FB55AB18090}" srcOrd="0" destOrd="0" presId="urn:microsoft.com/office/officeart/2005/8/layout/bProcess4"/>
    <dgm:cxn modelId="{98599FB9-0F38-4D90-84F3-F74C5E51443E}" type="presParOf" srcId="{55B4FB77-D716-45E5-926E-BCF078377769}" destId="{B82D0EC1-4E29-4637-B876-4B63B4C8959C}" srcOrd="1" destOrd="0" presId="urn:microsoft.com/office/officeart/2005/8/layout/bProcess4"/>
    <dgm:cxn modelId="{407A7368-8FA3-4C57-8F04-04E5AC3B48CF}" type="presParOf" srcId="{A1EE68EF-E934-4FA2-8724-7A4E0BD74BDC}" destId="{493BE845-9A9F-4C04-B3A4-31BDF782A971}" srcOrd="13" destOrd="0" presId="urn:microsoft.com/office/officeart/2005/8/layout/bProcess4"/>
    <dgm:cxn modelId="{C5667183-709C-4D29-8E5A-9EE1E3411304}" type="presParOf" srcId="{A1EE68EF-E934-4FA2-8724-7A4E0BD74BDC}" destId="{1B8B06A0-C98F-42C5-84DD-9A4E84A4FE21}" srcOrd="14" destOrd="0" presId="urn:microsoft.com/office/officeart/2005/8/layout/bProcess4"/>
    <dgm:cxn modelId="{C64F6154-FCF3-4565-A41F-AC0039DF81CB}" type="presParOf" srcId="{1B8B06A0-C98F-42C5-84DD-9A4E84A4FE21}" destId="{AB4AE529-CEFB-4E3C-BEDB-C9389D092ACA}" srcOrd="0" destOrd="0" presId="urn:microsoft.com/office/officeart/2005/8/layout/bProcess4"/>
    <dgm:cxn modelId="{93EA2E7C-09B2-4BBB-BF1C-974AE7A4B76F}" type="presParOf" srcId="{1B8B06A0-C98F-42C5-84DD-9A4E84A4FE21}" destId="{EFEAAEC4-369C-47B2-A3D6-9ACB034F89A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3051D7-240B-4760-8708-37F6E60A1162}" type="doc">
      <dgm:prSet loTypeId="urn:microsoft.com/office/officeart/2005/8/layout/vList4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FA755A-6C52-416D-B6E6-099284DD87DB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C00000"/>
              </a:solidFill>
            </a:rPr>
            <a:t>   І група</a:t>
          </a:r>
          <a:endParaRPr lang="ru-RU" sz="2000" b="1" dirty="0">
            <a:solidFill>
              <a:srgbClr val="C00000"/>
            </a:solidFill>
          </a:endParaRPr>
        </a:p>
      </dgm:t>
    </dgm:pt>
    <dgm:pt modelId="{274CE002-D97A-44FB-8CA1-D6363F12C1EB}" type="parTrans" cxnId="{BEA8F9F9-2651-4A21-8292-CAB0CDCC4596}">
      <dgm:prSet/>
      <dgm:spPr/>
      <dgm:t>
        <a:bodyPr/>
        <a:lstStyle/>
        <a:p>
          <a:endParaRPr lang="ru-RU"/>
        </a:p>
      </dgm:t>
    </dgm:pt>
    <dgm:pt modelId="{3F76C752-17A6-4160-9715-407027D650CA}" type="sibTrans" cxnId="{BEA8F9F9-2651-4A21-8292-CAB0CDCC4596}">
      <dgm:prSet/>
      <dgm:spPr/>
      <dgm:t>
        <a:bodyPr/>
        <a:lstStyle/>
        <a:p>
          <a:endParaRPr lang="ru-RU"/>
        </a:p>
      </dgm:t>
    </dgm:pt>
    <dgm:pt modelId="{C63C8A7B-6992-4C25-8526-2C6DFF13F72B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bg1"/>
              </a:solidFill>
            </a:rPr>
            <a:t>ПРЕДМЕТНІ ІГРИ</a:t>
          </a:r>
          <a:endParaRPr lang="ru-RU" sz="1600" b="1" dirty="0">
            <a:solidFill>
              <a:schemeClr val="bg1"/>
            </a:solidFill>
          </a:endParaRPr>
        </a:p>
      </dgm:t>
    </dgm:pt>
    <dgm:pt modelId="{00179AE1-C420-42D4-B6DA-C75C12C909D3}" type="parTrans" cxnId="{F5F2D462-5EB3-47C3-B448-1752A41602E1}">
      <dgm:prSet/>
      <dgm:spPr/>
      <dgm:t>
        <a:bodyPr/>
        <a:lstStyle/>
        <a:p>
          <a:endParaRPr lang="ru-RU"/>
        </a:p>
      </dgm:t>
    </dgm:pt>
    <dgm:pt modelId="{45E45F23-FB6F-41D7-AF71-54FD123F233D}" type="sibTrans" cxnId="{F5F2D462-5EB3-47C3-B448-1752A41602E1}">
      <dgm:prSet/>
      <dgm:spPr/>
      <dgm:t>
        <a:bodyPr/>
        <a:lstStyle/>
        <a:p>
          <a:endParaRPr lang="ru-RU"/>
        </a:p>
      </dgm:t>
    </dgm:pt>
    <dgm:pt modelId="{C4DCACF4-F9DC-417F-9651-5713BFC4F6FB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C00000"/>
              </a:solidFill>
            </a:rPr>
            <a:t>   ІІ група</a:t>
          </a:r>
          <a:endParaRPr lang="ru-RU" sz="2000" b="1" dirty="0">
            <a:solidFill>
              <a:srgbClr val="C00000"/>
            </a:solidFill>
          </a:endParaRPr>
        </a:p>
      </dgm:t>
    </dgm:pt>
    <dgm:pt modelId="{B273E02D-0005-423F-A29C-A84DA656089B}" type="parTrans" cxnId="{E8B1D798-AAE8-43E8-A8D6-B750B846CDB4}">
      <dgm:prSet/>
      <dgm:spPr/>
      <dgm:t>
        <a:bodyPr/>
        <a:lstStyle/>
        <a:p>
          <a:endParaRPr lang="ru-RU"/>
        </a:p>
      </dgm:t>
    </dgm:pt>
    <dgm:pt modelId="{F47C25CF-9D3D-4FF4-B2B5-A497DA1D0572}" type="sibTrans" cxnId="{E8B1D798-AAE8-43E8-A8D6-B750B846CDB4}">
      <dgm:prSet/>
      <dgm:spPr/>
      <dgm:t>
        <a:bodyPr/>
        <a:lstStyle/>
        <a:p>
          <a:endParaRPr lang="ru-RU"/>
        </a:p>
      </dgm:t>
    </dgm:pt>
    <dgm:pt modelId="{079B5819-F9CA-4D68-A91F-BE6DC111C49B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bg1"/>
              </a:solidFill>
            </a:rPr>
            <a:t>ТВОРЧІ</a:t>
          </a:r>
          <a:endParaRPr lang="ru-RU" sz="1800" b="1" dirty="0">
            <a:solidFill>
              <a:schemeClr val="bg1"/>
            </a:solidFill>
          </a:endParaRPr>
        </a:p>
      </dgm:t>
    </dgm:pt>
    <dgm:pt modelId="{EF199232-C804-4160-8955-9DA1EA2D55D5}" type="parTrans" cxnId="{949CB6C2-C83C-4846-A991-D8D533ED4DAB}">
      <dgm:prSet/>
      <dgm:spPr/>
      <dgm:t>
        <a:bodyPr/>
        <a:lstStyle/>
        <a:p>
          <a:endParaRPr lang="ru-RU"/>
        </a:p>
      </dgm:t>
    </dgm:pt>
    <dgm:pt modelId="{1E6CB425-E369-4CF5-B876-656040A47158}" type="sibTrans" cxnId="{949CB6C2-C83C-4846-A991-D8D533ED4DAB}">
      <dgm:prSet/>
      <dgm:spPr/>
      <dgm:t>
        <a:bodyPr/>
        <a:lstStyle/>
        <a:p>
          <a:endParaRPr lang="ru-RU"/>
        </a:p>
      </dgm:t>
    </dgm:pt>
    <dgm:pt modelId="{F5389BC8-D37E-4DA7-A9A3-51B4D169CF93}">
      <dgm:prSet phldrT="[Текст]" custT="1"/>
      <dgm:spPr/>
      <dgm:t>
        <a:bodyPr/>
        <a:lstStyle/>
        <a:p>
          <a:r>
            <a:rPr lang="uk-UA" sz="1800" b="1" dirty="0" smtClean="0">
              <a:solidFill>
                <a:srgbClr val="C00000"/>
              </a:solidFill>
            </a:rPr>
            <a:t>   ІІІ ГРУПА</a:t>
          </a:r>
          <a:endParaRPr lang="ru-RU" sz="1800" b="1" dirty="0">
            <a:solidFill>
              <a:srgbClr val="C00000"/>
            </a:solidFill>
          </a:endParaRPr>
        </a:p>
      </dgm:t>
    </dgm:pt>
    <dgm:pt modelId="{0FD11F77-4D3B-433C-84A5-A2742A8BADE9}" type="parTrans" cxnId="{D7D1AD86-82EA-4C0D-AFF1-7AFEE26B6A95}">
      <dgm:prSet/>
      <dgm:spPr/>
      <dgm:t>
        <a:bodyPr/>
        <a:lstStyle/>
        <a:p>
          <a:endParaRPr lang="ru-RU"/>
        </a:p>
      </dgm:t>
    </dgm:pt>
    <dgm:pt modelId="{11958C8C-586D-4165-A6FD-02142A263690}" type="sibTrans" cxnId="{D7D1AD86-82EA-4C0D-AFF1-7AFEE26B6A95}">
      <dgm:prSet/>
      <dgm:spPr/>
      <dgm:t>
        <a:bodyPr/>
        <a:lstStyle/>
        <a:p>
          <a:endParaRPr lang="ru-RU"/>
        </a:p>
      </dgm:t>
    </dgm:pt>
    <dgm:pt modelId="{80D22D80-8696-4B01-B4A5-F4FEB8472AC8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bg1"/>
              </a:solidFill>
            </a:rPr>
            <a:t>ДИДАКТИЧНІ</a:t>
          </a:r>
          <a:endParaRPr lang="ru-RU" sz="1600" b="1" dirty="0">
            <a:solidFill>
              <a:schemeClr val="bg1"/>
            </a:solidFill>
          </a:endParaRPr>
        </a:p>
      </dgm:t>
    </dgm:pt>
    <dgm:pt modelId="{6617FC0D-DA24-47C8-9CC9-35F67A0AA847}" type="parTrans" cxnId="{0FA3A446-A71A-411D-9A4F-763D2DA37B97}">
      <dgm:prSet/>
      <dgm:spPr/>
      <dgm:t>
        <a:bodyPr/>
        <a:lstStyle/>
        <a:p>
          <a:endParaRPr lang="ru-RU"/>
        </a:p>
      </dgm:t>
    </dgm:pt>
    <dgm:pt modelId="{265770F3-6DCC-4F2B-ABA7-46C88732A815}" type="sibTrans" cxnId="{0FA3A446-A71A-411D-9A4F-763D2DA37B97}">
      <dgm:prSet/>
      <dgm:spPr/>
      <dgm:t>
        <a:bodyPr/>
        <a:lstStyle/>
        <a:p>
          <a:endParaRPr lang="ru-RU"/>
        </a:p>
      </dgm:t>
    </dgm:pt>
    <dgm:pt modelId="{B7E59E90-3941-4561-9046-00B56E6363AE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chemeClr val="bg1"/>
              </a:solidFill>
            </a:rPr>
            <a:t>Засіб розвитку пізнавальної активності дітей</a:t>
          </a:r>
          <a:endParaRPr lang="ru-RU" sz="1800" b="1" i="1" dirty="0">
            <a:solidFill>
              <a:schemeClr val="bg1"/>
            </a:solidFill>
          </a:endParaRPr>
        </a:p>
      </dgm:t>
    </dgm:pt>
    <dgm:pt modelId="{B7254E2D-2D48-4E45-A139-F2872F40DE52}" type="parTrans" cxnId="{AFE4A44C-DDDD-42C4-A5AE-C75C6EC032E4}">
      <dgm:prSet/>
      <dgm:spPr/>
      <dgm:t>
        <a:bodyPr/>
        <a:lstStyle/>
        <a:p>
          <a:endParaRPr lang="ru-RU"/>
        </a:p>
      </dgm:t>
    </dgm:pt>
    <dgm:pt modelId="{0C9964C2-F24B-4422-BA32-0B8FE8186E6E}" type="sibTrans" cxnId="{AFE4A44C-DDDD-42C4-A5AE-C75C6EC032E4}">
      <dgm:prSet/>
      <dgm:spPr/>
      <dgm:t>
        <a:bodyPr/>
        <a:lstStyle/>
        <a:p>
          <a:endParaRPr lang="ru-RU"/>
        </a:p>
      </dgm:t>
    </dgm:pt>
    <dgm:pt modelId="{2DC9A7B4-1159-428B-A5D4-B3BBADF30D7A}">
      <dgm:prSet phldrT="[Текст]" custT="1"/>
      <dgm:spPr/>
      <dgm:t>
        <a:bodyPr/>
        <a:lstStyle/>
        <a:p>
          <a:r>
            <a:rPr lang="uk-UA" sz="1800" b="1" i="1" dirty="0" smtClean="0">
              <a:solidFill>
                <a:schemeClr val="bg1"/>
              </a:solidFill>
            </a:rPr>
            <a:t>Саме через предмети – відбувається пізнання форми, кольору, обсягу, матеріалу, світу і </a:t>
          </a:r>
          <a:r>
            <a:rPr lang="uk-UA" sz="1800" b="1" i="1" dirty="0" err="1" smtClean="0">
              <a:solidFill>
                <a:schemeClr val="bg1"/>
              </a:solidFill>
            </a:rPr>
            <a:t>т.п</a:t>
          </a:r>
          <a:r>
            <a:rPr lang="uk-UA" sz="1600" i="1" dirty="0" smtClean="0">
              <a:solidFill>
                <a:schemeClr val="bg1"/>
              </a:solidFill>
            </a:rPr>
            <a:t>. </a:t>
          </a:r>
          <a:endParaRPr lang="ru-RU" sz="1600" i="1" dirty="0">
            <a:solidFill>
              <a:schemeClr val="bg1"/>
            </a:solidFill>
          </a:endParaRPr>
        </a:p>
      </dgm:t>
    </dgm:pt>
    <dgm:pt modelId="{183AAE0D-6EF9-45D6-8782-88302B1C669C}" type="parTrans" cxnId="{42D434DB-1A2A-4531-AB4B-3BCB3B3EF39C}">
      <dgm:prSet/>
      <dgm:spPr/>
      <dgm:t>
        <a:bodyPr/>
        <a:lstStyle/>
        <a:p>
          <a:endParaRPr lang="ru-RU"/>
        </a:p>
      </dgm:t>
    </dgm:pt>
    <dgm:pt modelId="{3A0EA00F-B775-4C5D-B2C6-C68CBD1C6401}" type="sibTrans" cxnId="{42D434DB-1A2A-4531-AB4B-3BCB3B3EF39C}">
      <dgm:prSet/>
      <dgm:spPr/>
      <dgm:t>
        <a:bodyPr/>
        <a:lstStyle/>
        <a:p>
          <a:endParaRPr lang="ru-RU"/>
        </a:p>
      </dgm:t>
    </dgm:pt>
    <dgm:pt modelId="{9A5FA4C6-95E4-4112-ABCB-B1F8218C0EDC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bg1"/>
              </a:solidFill>
            </a:rPr>
            <a:t>Сюжетно-рольові, ігри-подорожі.</a:t>
          </a:r>
          <a:endParaRPr lang="ru-RU" sz="1800" b="1" dirty="0">
            <a:solidFill>
              <a:schemeClr val="bg1"/>
            </a:solidFill>
          </a:endParaRPr>
        </a:p>
      </dgm:t>
    </dgm:pt>
    <dgm:pt modelId="{89C694D5-8779-4DF3-813C-AACFC946930B}" type="parTrans" cxnId="{2A20217F-DC35-4C4B-A32C-D1961E756EDB}">
      <dgm:prSet/>
      <dgm:spPr/>
      <dgm:t>
        <a:bodyPr/>
        <a:lstStyle/>
        <a:p>
          <a:endParaRPr lang="ru-RU"/>
        </a:p>
      </dgm:t>
    </dgm:pt>
    <dgm:pt modelId="{A3C3F088-4DC3-4970-B20B-937FD3CFBA5F}" type="sibTrans" cxnId="{2A20217F-DC35-4C4B-A32C-D1961E756EDB}">
      <dgm:prSet/>
      <dgm:spPr/>
      <dgm:t>
        <a:bodyPr/>
        <a:lstStyle/>
        <a:p>
          <a:endParaRPr lang="ru-RU"/>
        </a:p>
      </dgm:t>
    </dgm:pt>
    <dgm:pt modelId="{E0A08E71-AE98-4ABF-AD37-4499A0E51D77}">
      <dgm:prSet phldrT="[Текст]" custT="1"/>
      <dgm:spPr/>
      <dgm:t>
        <a:bodyPr/>
        <a:lstStyle/>
        <a:p>
          <a:r>
            <a:rPr lang="uk-UA" sz="1600" b="1" i="1" dirty="0" smtClean="0">
              <a:solidFill>
                <a:schemeClr val="bg1"/>
              </a:solidFill>
            </a:rPr>
            <a:t>Сприяють народженню теоретичної діяльності творчої</a:t>
          </a:r>
          <a:r>
            <a:rPr lang="uk-UA" sz="2000" b="1" dirty="0" smtClean="0">
              <a:solidFill>
                <a:schemeClr val="bg1"/>
              </a:solidFill>
            </a:rPr>
            <a:t> </a:t>
          </a:r>
          <a:r>
            <a:rPr lang="uk-UA" sz="1600" b="1" i="1" dirty="0" smtClean="0">
              <a:solidFill>
                <a:schemeClr val="bg1"/>
              </a:solidFill>
            </a:rPr>
            <a:t>уяви</a:t>
          </a:r>
          <a:endParaRPr lang="ru-RU" sz="1600" b="1" i="1" dirty="0">
            <a:solidFill>
              <a:schemeClr val="bg1"/>
            </a:solidFill>
          </a:endParaRPr>
        </a:p>
      </dgm:t>
    </dgm:pt>
    <dgm:pt modelId="{69E96AB8-3A44-47DE-823B-E22913D8335C}" type="parTrans" cxnId="{1B45B4DC-FBA5-4711-84AC-B0C7C6F527AE}">
      <dgm:prSet/>
      <dgm:spPr/>
      <dgm:t>
        <a:bodyPr/>
        <a:lstStyle/>
        <a:p>
          <a:endParaRPr lang="ru-RU"/>
        </a:p>
      </dgm:t>
    </dgm:pt>
    <dgm:pt modelId="{EF61F4B7-16F1-4CFC-BE95-10C09223C156}" type="sibTrans" cxnId="{1B45B4DC-FBA5-4711-84AC-B0C7C6F527AE}">
      <dgm:prSet/>
      <dgm:spPr/>
      <dgm:t>
        <a:bodyPr/>
        <a:lstStyle/>
        <a:p>
          <a:endParaRPr lang="ru-RU"/>
        </a:p>
      </dgm:t>
    </dgm:pt>
    <dgm:pt modelId="{B12CF62E-9474-4793-978B-248553F4E164}" type="pres">
      <dgm:prSet presAssocID="{A83051D7-240B-4760-8708-37F6E60A116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6EFA1F-06B8-4454-BDBA-4B4AAE5D42E5}" type="pres">
      <dgm:prSet presAssocID="{E1FA755A-6C52-416D-B6E6-099284DD87DB}" presName="comp" presStyleCnt="0"/>
      <dgm:spPr/>
      <dgm:t>
        <a:bodyPr/>
        <a:lstStyle/>
        <a:p>
          <a:endParaRPr lang="ru-RU"/>
        </a:p>
      </dgm:t>
    </dgm:pt>
    <dgm:pt modelId="{7656DEAC-8DF6-4FCF-AD40-6A1F965669F5}" type="pres">
      <dgm:prSet presAssocID="{E1FA755A-6C52-416D-B6E6-099284DD87DB}" presName="box" presStyleLbl="node1" presStyleIdx="0" presStyleCnt="3" custScaleY="124763" custLinFactNeighborY="-498"/>
      <dgm:spPr/>
      <dgm:t>
        <a:bodyPr/>
        <a:lstStyle/>
        <a:p>
          <a:endParaRPr lang="ru-RU"/>
        </a:p>
      </dgm:t>
    </dgm:pt>
    <dgm:pt modelId="{8956A46E-3FD4-4286-A730-2E8C0D91D169}" type="pres">
      <dgm:prSet presAssocID="{E1FA755A-6C52-416D-B6E6-099284DD87DB}" presName="img" presStyleLbl="fgImgPlace1" presStyleIdx="0" presStyleCnt="3" custScaleX="6331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C1955B9-D88D-4F78-AC33-26931E1A4F0B}" type="pres">
      <dgm:prSet presAssocID="{E1FA755A-6C52-416D-B6E6-099284DD87D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08958-7092-4FD0-B931-2DC6BEA5DFE1}" type="pres">
      <dgm:prSet presAssocID="{3F76C752-17A6-4160-9715-407027D650CA}" presName="spacer" presStyleCnt="0"/>
      <dgm:spPr/>
      <dgm:t>
        <a:bodyPr/>
        <a:lstStyle/>
        <a:p>
          <a:endParaRPr lang="ru-RU"/>
        </a:p>
      </dgm:t>
    </dgm:pt>
    <dgm:pt modelId="{10C858A5-E90E-411E-99E2-73C568F46162}" type="pres">
      <dgm:prSet presAssocID="{C4DCACF4-F9DC-417F-9651-5713BFC4F6FB}" presName="comp" presStyleCnt="0"/>
      <dgm:spPr/>
      <dgm:t>
        <a:bodyPr/>
        <a:lstStyle/>
        <a:p>
          <a:endParaRPr lang="ru-RU"/>
        </a:p>
      </dgm:t>
    </dgm:pt>
    <dgm:pt modelId="{0572ABA2-F1FB-4C62-BF20-6E672F12989F}" type="pres">
      <dgm:prSet presAssocID="{C4DCACF4-F9DC-417F-9651-5713BFC4F6FB}" presName="box" presStyleLbl="node1" presStyleIdx="1" presStyleCnt="3" custScaleY="117497"/>
      <dgm:spPr/>
      <dgm:t>
        <a:bodyPr/>
        <a:lstStyle/>
        <a:p>
          <a:endParaRPr lang="ru-RU"/>
        </a:p>
      </dgm:t>
    </dgm:pt>
    <dgm:pt modelId="{CB6B6CB0-EE09-486E-A5E1-297C2ECC3ED5}" type="pres">
      <dgm:prSet presAssocID="{C4DCACF4-F9DC-417F-9651-5713BFC4F6FB}" presName="img" presStyleLbl="fgImgPlace1" presStyleIdx="1" presStyleCnt="3" custScaleX="6331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D3B64C8-83C5-452F-9DAB-96BD65E4A409}" type="pres">
      <dgm:prSet presAssocID="{C4DCACF4-F9DC-417F-9651-5713BFC4F6F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9741D-49BB-4B00-ADAF-AE5AA4440205}" type="pres">
      <dgm:prSet presAssocID="{F47C25CF-9D3D-4FF4-B2B5-A497DA1D0572}" presName="spacer" presStyleCnt="0"/>
      <dgm:spPr/>
      <dgm:t>
        <a:bodyPr/>
        <a:lstStyle/>
        <a:p>
          <a:endParaRPr lang="ru-RU"/>
        </a:p>
      </dgm:t>
    </dgm:pt>
    <dgm:pt modelId="{6224884F-9E63-4662-AF11-6CA6B0E49FA3}" type="pres">
      <dgm:prSet presAssocID="{F5389BC8-D37E-4DA7-A9A3-51B4D169CF93}" presName="comp" presStyleCnt="0"/>
      <dgm:spPr/>
      <dgm:t>
        <a:bodyPr/>
        <a:lstStyle/>
        <a:p>
          <a:endParaRPr lang="ru-RU"/>
        </a:p>
      </dgm:t>
    </dgm:pt>
    <dgm:pt modelId="{C58B95E4-9EAB-4DDB-95CD-F2F5D87F8A9E}" type="pres">
      <dgm:prSet presAssocID="{F5389BC8-D37E-4DA7-A9A3-51B4D169CF93}" presName="box" presStyleLbl="node1" presStyleIdx="2" presStyleCnt="3" custLinFactNeighborX="-399" custLinFactNeighborY="897"/>
      <dgm:spPr/>
      <dgm:t>
        <a:bodyPr/>
        <a:lstStyle/>
        <a:p>
          <a:endParaRPr lang="ru-RU"/>
        </a:p>
      </dgm:t>
    </dgm:pt>
    <dgm:pt modelId="{40C7D48A-6A4B-48DE-B784-D51F2A923D29}" type="pres">
      <dgm:prSet presAssocID="{F5389BC8-D37E-4DA7-A9A3-51B4D169CF93}" presName="img" presStyleLbl="fgImgPlace1" presStyleIdx="2" presStyleCnt="3" custScaleX="6331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BA33398-3C62-4D8D-A781-DD271267571C}" type="pres">
      <dgm:prSet presAssocID="{F5389BC8-D37E-4DA7-A9A3-51B4D169CF9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13769B-C073-41FE-9B02-7A39A4F5192F}" type="presOf" srcId="{9A5FA4C6-95E4-4112-ABCB-B1F8218C0EDC}" destId="{3D3B64C8-83C5-452F-9DAB-96BD65E4A409}" srcOrd="1" destOrd="2" presId="urn:microsoft.com/office/officeart/2005/8/layout/vList4"/>
    <dgm:cxn modelId="{8EEEADF1-D360-4B1A-9D03-51DD4880C254}" type="presOf" srcId="{079B5819-F9CA-4D68-A91F-BE6DC111C49B}" destId="{3D3B64C8-83C5-452F-9DAB-96BD65E4A409}" srcOrd="1" destOrd="1" presId="urn:microsoft.com/office/officeart/2005/8/layout/vList4"/>
    <dgm:cxn modelId="{BEA8F9F9-2651-4A21-8292-CAB0CDCC4596}" srcId="{A83051D7-240B-4760-8708-37F6E60A1162}" destId="{E1FA755A-6C52-416D-B6E6-099284DD87DB}" srcOrd="0" destOrd="0" parTransId="{274CE002-D97A-44FB-8CA1-D6363F12C1EB}" sibTransId="{3F76C752-17A6-4160-9715-407027D650CA}"/>
    <dgm:cxn modelId="{70A8CF23-774E-4512-A88C-6CAE9B03B588}" type="presOf" srcId="{B7E59E90-3941-4561-9046-00B56E6363AE}" destId="{BBA33398-3C62-4D8D-A781-DD271267571C}" srcOrd="1" destOrd="2" presId="urn:microsoft.com/office/officeart/2005/8/layout/vList4"/>
    <dgm:cxn modelId="{8F250823-8025-4A45-A36D-C5F77A9BC701}" type="presOf" srcId="{2DC9A7B4-1159-428B-A5D4-B3BBADF30D7A}" destId="{AC1955B9-D88D-4F78-AC33-26931E1A4F0B}" srcOrd="1" destOrd="2" presId="urn:microsoft.com/office/officeart/2005/8/layout/vList4"/>
    <dgm:cxn modelId="{460881EC-5995-4E19-BF54-39C0332BC98A}" type="presOf" srcId="{C4DCACF4-F9DC-417F-9651-5713BFC4F6FB}" destId="{3D3B64C8-83C5-452F-9DAB-96BD65E4A409}" srcOrd="1" destOrd="0" presId="urn:microsoft.com/office/officeart/2005/8/layout/vList4"/>
    <dgm:cxn modelId="{D7D1AD86-82EA-4C0D-AFF1-7AFEE26B6A95}" srcId="{A83051D7-240B-4760-8708-37F6E60A1162}" destId="{F5389BC8-D37E-4DA7-A9A3-51B4D169CF93}" srcOrd="2" destOrd="0" parTransId="{0FD11F77-4D3B-433C-84A5-A2742A8BADE9}" sibTransId="{11958C8C-586D-4165-A6FD-02142A263690}"/>
    <dgm:cxn modelId="{AFE4A44C-DDDD-42C4-A5AE-C75C6EC032E4}" srcId="{F5389BC8-D37E-4DA7-A9A3-51B4D169CF93}" destId="{B7E59E90-3941-4561-9046-00B56E6363AE}" srcOrd="1" destOrd="0" parTransId="{B7254E2D-2D48-4E45-A139-F2872F40DE52}" sibTransId="{0C9964C2-F24B-4422-BA32-0B8FE8186E6E}"/>
    <dgm:cxn modelId="{EC989623-15E3-47D5-9B2D-2672AF57286A}" type="presOf" srcId="{E1FA755A-6C52-416D-B6E6-099284DD87DB}" destId="{AC1955B9-D88D-4F78-AC33-26931E1A4F0B}" srcOrd="1" destOrd="0" presId="urn:microsoft.com/office/officeart/2005/8/layout/vList4"/>
    <dgm:cxn modelId="{D3C3A94E-3D54-4F0D-8FD1-B9C9940DCC75}" type="presOf" srcId="{E0A08E71-AE98-4ABF-AD37-4499A0E51D77}" destId="{3D3B64C8-83C5-452F-9DAB-96BD65E4A409}" srcOrd="1" destOrd="3" presId="urn:microsoft.com/office/officeart/2005/8/layout/vList4"/>
    <dgm:cxn modelId="{2A20217F-DC35-4C4B-A32C-D1961E756EDB}" srcId="{C4DCACF4-F9DC-417F-9651-5713BFC4F6FB}" destId="{9A5FA4C6-95E4-4112-ABCB-B1F8218C0EDC}" srcOrd="1" destOrd="0" parTransId="{89C694D5-8779-4DF3-813C-AACFC946930B}" sibTransId="{A3C3F088-4DC3-4970-B20B-937FD3CFBA5F}"/>
    <dgm:cxn modelId="{EEB7DD09-D647-4E58-8C98-3AC38EE86C9D}" type="presOf" srcId="{C63C8A7B-6992-4C25-8526-2C6DFF13F72B}" destId="{AC1955B9-D88D-4F78-AC33-26931E1A4F0B}" srcOrd="1" destOrd="1" presId="urn:microsoft.com/office/officeart/2005/8/layout/vList4"/>
    <dgm:cxn modelId="{42D434DB-1A2A-4531-AB4B-3BCB3B3EF39C}" srcId="{E1FA755A-6C52-416D-B6E6-099284DD87DB}" destId="{2DC9A7B4-1159-428B-A5D4-B3BBADF30D7A}" srcOrd="1" destOrd="0" parTransId="{183AAE0D-6EF9-45D6-8782-88302B1C669C}" sibTransId="{3A0EA00F-B775-4C5D-B2C6-C68CBD1C6401}"/>
    <dgm:cxn modelId="{E8B1D798-AAE8-43E8-A8D6-B750B846CDB4}" srcId="{A83051D7-240B-4760-8708-37F6E60A1162}" destId="{C4DCACF4-F9DC-417F-9651-5713BFC4F6FB}" srcOrd="1" destOrd="0" parTransId="{B273E02D-0005-423F-A29C-A84DA656089B}" sibTransId="{F47C25CF-9D3D-4FF4-B2B5-A497DA1D0572}"/>
    <dgm:cxn modelId="{FFD88F0F-0C2F-4DDE-AAEE-3C9BCB8953D3}" type="presOf" srcId="{E0A08E71-AE98-4ABF-AD37-4499A0E51D77}" destId="{0572ABA2-F1FB-4C62-BF20-6E672F12989F}" srcOrd="0" destOrd="3" presId="urn:microsoft.com/office/officeart/2005/8/layout/vList4"/>
    <dgm:cxn modelId="{A1E954F0-9F77-41B6-A152-2B8D6C37CCF9}" type="presOf" srcId="{80D22D80-8696-4B01-B4A5-F4FEB8472AC8}" destId="{BBA33398-3C62-4D8D-A781-DD271267571C}" srcOrd="1" destOrd="1" presId="urn:microsoft.com/office/officeart/2005/8/layout/vList4"/>
    <dgm:cxn modelId="{755BF572-5B4E-4229-9561-E4506F920C7D}" type="presOf" srcId="{F5389BC8-D37E-4DA7-A9A3-51B4D169CF93}" destId="{BBA33398-3C62-4D8D-A781-DD271267571C}" srcOrd="1" destOrd="0" presId="urn:microsoft.com/office/officeart/2005/8/layout/vList4"/>
    <dgm:cxn modelId="{0FA3A446-A71A-411D-9A4F-763D2DA37B97}" srcId="{F5389BC8-D37E-4DA7-A9A3-51B4D169CF93}" destId="{80D22D80-8696-4B01-B4A5-F4FEB8472AC8}" srcOrd="0" destOrd="0" parTransId="{6617FC0D-DA24-47C8-9CC9-35F67A0AA847}" sibTransId="{265770F3-6DCC-4F2B-ABA7-46C88732A815}"/>
    <dgm:cxn modelId="{275B34F4-57F0-4C4C-B50B-AD4C285B9BC5}" type="presOf" srcId="{80D22D80-8696-4B01-B4A5-F4FEB8472AC8}" destId="{C58B95E4-9EAB-4DDB-95CD-F2F5D87F8A9E}" srcOrd="0" destOrd="1" presId="urn:microsoft.com/office/officeart/2005/8/layout/vList4"/>
    <dgm:cxn modelId="{7DE5343A-0C9F-49C5-A5DB-1A22D3546986}" type="presOf" srcId="{A83051D7-240B-4760-8708-37F6E60A1162}" destId="{B12CF62E-9474-4793-978B-248553F4E164}" srcOrd="0" destOrd="0" presId="urn:microsoft.com/office/officeart/2005/8/layout/vList4"/>
    <dgm:cxn modelId="{D593192B-9DD7-4584-AA11-B6F4014EC3B3}" type="presOf" srcId="{F5389BC8-D37E-4DA7-A9A3-51B4D169CF93}" destId="{C58B95E4-9EAB-4DDB-95CD-F2F5D87F8A9E}" srcOrd="0" destOrd="0" presId="urn:microsoft.com/office/officeart/2005/8/layout/vList4"/>
    <dgm:cxn modelId="{1B45B4DC-FBA5-4711-84AC-B0C7C6F527AE}" srcId="{C4DCACF4-F9DC-417F-9651-5713BFC4F6FB}" destId="{E0A08E71-AE98-4ABF-AD37-4499A0E51D77}" srcOrd="2" destOrd="0" parTransId="{69E96AB8-3A44-47DE-823B-E22913D8335C}" sibTransId="{EF61F4B7-16F1-4CFC-BE95-10C09223C156}"/>
    <dgm:cxn modelId="{F5F2D462-5EB3-47C3-B448-1752A41602E1}" srcId="{E1FA755A-6C52-416D-B6E6-099284DD87DB}" destId="{C63C8A7B-6992-4C25-8526-2C6DFF13F72B}" srcOrd="0" destOrd="0" parTransId="{00179AE1-C420-42D4-B6DA-C75C12C909D3}" sibTransId="{45E45F23-FB6F-41D7-AF71-54FD123F233D}"/>
    <dgm:cxn modelId="{FE7B0570-F75F-4B38-B85C-13B38F48E72A}" type="presOf" srcId="{E1FA755A-6C52-416D-B6E6-099284DD87DB}" destId="{7656DEAC-8DF6-4FCF-AD40-6A1F965669F5}" srcOrd="0" destOrd="0" presId="urn:microsoft.com/office/officeart/2005/8/layout/vList4"/>
    <dgm:cxn modelId="{A5449D71-74E2-4850-9939-715122D05CFB}" type="presOf" srcId="{C63C8A7B-6992-4C25-8526-2C6DFF13F72B}" destId="{7656DEAC-8DF6-4FCF-AD40-6A1F965669F5}" srcOrd="0" destOrd="1" presId="urn:microsoft.com/office/officeart/2005/8/layout/vList4"/>
    <dgm:cxn modelId="{52A2EF7A-790C-4A3A-8D90-28FBA9E4C279}" type="presOf" srcId="{C4DCACF4-F9DC-417F-9651-5713BFC4F6FB}" destId="{0572ABA2-F1FB-4C62-BF20-6E672F12989F}" srcOrd="0" destOrd="0" presId="urn:microsoft.com/office/officeart/2005/8/layout/vList4"/>
    <dgm:cxn modelId="{7FE1F01F-DF38-4E6A-BFED-F38C2E0D7B6C}" type="presOf" srcId="{B7E59E90-3941-4561-9046-00B56E6363AE}" destId="{C58B95E4-9EAB-4DDB-95CD-F2F5D87F8A9E}" srcOrd="0" destOrd="2" presId="urn:microsoft.com/office/officeart/2005/8/layout/vList4"/>
    <dgm:cxn modelId="{AB7EEAF4-D1A0-4C21-9D74-5F112EAD9016}" type="presOf" srcId="{2DC9A7B4-1159-428B-A5D4-B3BBADF30D7A}" destId="{7656DEAC-8DF6-4FCF-AD40-6A1F965669F5}" srcOrd="0" destOrd="2" presId="urn:microsoft.com/office/officeart/2005/8/layout/vList4"/>
    <dgm:cxn modelId="{949CB6C2-C83C-4846-A991-D8D533ED4DAB}" srcId="{C4DCACF4-F9DC-417F-9651-5713BFC4F6FB}" destId="{079B5819-F9CA-4D68-A91F-BE6DC111C49B}" srcOrd="0" destOrd="0" parTransId="{EF199232-C804-4160-8955-9DA1EA2D55D5}" sibTransId="{1E6CB425-E369-4CF5-B876-656040A47158}"/>
    <dgm:cxn modelId="{44CC3E93-0F7D-4590-8B1E-DCA8500E0948}" type="presOf" srcId="{9A5FA4C6-95E4-4112-ABCB-B1F8218C0EDC}" destId="{0572ABA2-F1FB-4C62-BF20-6E672F12989F}" srcOrd="0" destOrd="2" presId="urn:microsoft.com/office/officeart/2005/8/layout/vList4"/>
    <dgm:cxn modelId="{551EB6FA-710E-4110-8D9C-B7F20116A9CA}" type="presOf" srcId="{079B5819-F9CA-4D68-A91F-BE6DC111C49B}" destId="{0572ABA2-F1FB-4C62-BF20-6E672F12989F}" srcOrd="0" destOrd="1" presId="urn:microsoft.com/office/officeart/2005/8/layout/vList4"/>
    <dgm:cxn modelId="{242983A9-1E97-48A9-9F13-5FB8DEA42483}" type="presParOf" srcId="{B12CF62E-9474-4793-978B-248553F4E164}" destId="{956EFA1F-06B8-4454-BDBA-4B4AAE5D42E5}" srcOrd="0" destOrd="0" presId="urn:microsoft.com/office/officeart/2005/8/layout/vList4"/>
    <dgm:cxn modelId="{F57B54F6-D155-4AC4-BC02-837BC24B7C65}" type="presParOf" srcId="{956EFA1F-06B8-4454-BDBA-4B4AAE5D42E5}" destId="{7656DEAC-8DF6-4FCF-AD40-6A1F965669F5}" srcOrd="0" destOrd="0" presId="urn:microsoft.com/office/officeart/2005/8/layout/vList4"/>
    <dgm:cxn modelId="{94B447F1-2B4F-45BF-B944-1AB6B273AF61}" type="presParOf" srcId="{956EFA1F-06B8-4454-BDBA-4B4AAE5D42E5}" destId="{8956A46E-3FD4-4286-A730-2E8C0D91D169}" srcOrd="1" destOrd="0" presId="urn:microsoft.com/office/officeart/2005/8/layout/vList4"/>
    <dgm:cxn modelId="{D5CFB8D6-D4C6-4D23-9040-5749E3D79183}" type="presParOf" srcId="{956EFA1F-06B8-4454-BDBA-4B4AAE5D42E5}" destId="{AC1955B9-D88D-4F78-AC33-26931E1A4F0B}" srcOrd="2" destOrd="0" presId="urn:microsoft.com/office/officeart/2005/8/layout/vList4"/>
    <dgm:cxn modelId="{74C9B653-5320-4822-9048-C10E3ADAFC0F}" type="presParOf" srcId="{B12CF62E-9474-4793-978B-248553F4E164}" destId="{92508958-7092-4FD0-B931-2DC6BEA5DFE1}" srcOrd="1" destOrd="0" presId="urn:microsoft.com/office/officeart/2005/8/layout/vList4"/>
    <dgm:cxn modelId="{8D04EC49-2F0E-4CD9-8F06-11D75D327265}" type="presParOf" srcId="{B12CF62E-9474-4793-978B-248553F4E164}" destId="{10C858A5-E90E-411E-99E2-73C568F46162}" srcOrd="2" destOrd="0" presId="urn:microsoft.com/office/officeart/2005/8/layout/vList4"/>
    <dgm:cxn modelId="{6DD16ADD-A3BF-4F9B-B4CA-C3FD404DABBC}" type="presParOf" srcId="{10C858A5-E90E-411E-99E2-73C568F46162}" destId="{0572ABA2-F1FB-4C62-BF20-6E672F12989F}" srcOrd="0" destOrd="0" presId="urn:microsoft.com/office/officeart/2005/8/layout/vList4"/>
    <dgm:cxn modelId="{23B3D311-7728-4838-AC18-5C9E5C4BA06E}" type="presParOf" srcId="{10C858A5-E90E-411E-99E2-73C568F46162}" destId="{CB6B6CB0-EE09-486E-A5E1-297C2ECC3ED5}" srcOrd="1" destOrd="0" presId="urn:microsoft.com/office/officeart/2005/8/layout/vList4"/>
    <dgm:cxn modelId="{0B7FD3A8-B653-4D41-B552-71AF7A70C56E}" type="presParOf" srcId="{10C858A5-E90E-411E-99E2-73C568F46162}" destId="{3D3B64C8-83C5-452F-9DAB-96BD65E4A409}" srcOrd="2" destOrd="0" presId="urn:microsoft.com/office/officeart/2005/8/layout/vList4"/>
    <dgm:cxn modelId="{1538BF1E-6FE3-4DD7-AD3C-8A6E91E803B5}" type="presParOf" srcId="{B12CF62E-9474-4793-978B-248553F4E164}" destId="{A829741D-49BB-4B00-ADAF-AE5AA4440205}" srcOrd="3" destOrd="0" presId="urn:microsoft.com/office/officeart/2005/8/layout/vList4"/>
    <dgm:cxn modelId="{99E00842-E92E-4926-8D6D-A1EC9D635C06}" type="presParOf" srcId="{B12CF62E-9474-4793-978B-248553F4E164}" destId="{6224884F-9E63-4662-AF11-6CA6B0E49FA3}" srcOrd="4" destOrd="0" presId="urn:microsoft.com/office/officeart/2005/8/layout/vList4"/>
    <dgm:cxn modelId="{B4B809FE-E74B-470B-B4E6-E89A8A892211}" type="presParOf" srcId="{6224884F-9E63-4662-AF11-6CA6B0E49FA3}" destId="{C58B95E4-9EAB-4DDB-95CD-F2F5D87F8A9E}" srcOrd="0" destOrd="0" presId="urn:microsoft.com/office/officeart/2005/8/layout/vList4"/>
    <dgm:cxn modelId="{9F8D5D11-6F5B-44E9-B69A-5022AD841FB1}" type="presParOf" srcId="{6224884F-9E63-4662-AF11-6CA6B0E49FA3}" destId="{40C7D48A-6A4B-48DE-B784-D51F2A923D29}" srcOrd="1" destOrd="0" presId="urn:microsoft.com/office/officeart/2005/8/layout/vList4"/>
    <dgm:cxn modelId="{707F1830-6890-4ECC-8F1C-B5B6CE18B063}" type="presParOf" srcId="{6224884F-9E63-4662-AF11-6CA6B0E49FA3}" destId="{BBA33398-3C62-4D8D-A781-DD271267571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D5E7E-2D6F-4A1B-B538-C56879666122}">
      <dsp:nvSpPr>
        <dsp:cNvPr id="0" name=""/>
        <dsp:cNvSpPr/>
      </dsp:nvSpPr>
      <dsp:spPr>
        <a:xfrm rot="5400000">
          <a:off x="-441090" y="1675915"/>
          <a:ext cx="1943238" cy="2343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E241AE-8AB7-454D-84ED-E13008A0B869}">
      <dsp:nvSpPr>
        <dsp:cNvPr id="0" name=""/>
        <dsp:cNvSpPr/>
      </dsp:nvSpPr>
      <dsp:spPr>
        <a:xfrm>
          <a:off x="4798" y="434061"/>
          <a:ext cx="2604086" cy="1562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Розва</a:t>
          </a:r>
          <a:r>
            <a:rPr lang="uk-UA" sz="3600" b="1" kern="1200" dirty="0" smtClean="0"/>
            <a:t> жальну</a:t>
          </a:r>
          <a:endParaRPr lang="ru-RU" sz="3600" b="1" kern="1200" dirty="0"/>
        </a:p>
      </dsp:txBody>
      <dsp:txXfrm>
        <a:off x="50561" y="479824"/>
        <a:ext cx="2512560" cy="1470925"/>
      </dsp:txXfrm>
    </dsp:sp>
    <dsp:sp modelId="{ECF6FC3A-795C-4AC7-B7C2-42FA825D3BB1}">
      <dsp:nvSpPr>
        <dsp:cNvPr id="0" name=""/>
        <dsp:cNvSpPr/>
      </dsp:nvSpPr>
      <dsp:spPr>
        <a:xfrm rot="5353406">
          <a:off x="-463890" y="3665349"/>
          <a:ext cx="2016162" cy="2343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9276AF-D01E-412E-9E69-0DBE2AD06EF3}">
      <dsp:nvSpPr>
        <dsp:cNvPr id="0" name=""/>
        <dsp:cNvSpPr/>
      </dsp:nvSpPr>
      <dsp:spPr>
        <a:xfrm>
          <a:off x="4798" y="2387126"/>
          <a:ext cx="2604086" cy="1562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Комуніка</a:t>
          </a:r>
          <a:r>
            <a:rPr lang="uk-UA" sz="3600" b="1" kern="1200" dirty="0" smtClean="0"/>
            <a:t> </a:t>
          </a:r>
          <a:r>
            <a:rPr lang="uk-UA" sz="3600" b="1" kern="1200" dirty="0" err="1" smtClean="0"/>
            <a:t>тивну</a:t>
          </a:r>
          <a:endParaRPr lang="ru-RU" sz="3600" b="1" kern="1200" dirty="0"/>
        </a:p>
      </dsp:txBody>
      <dsp:txXfrm>
        <a:off x="50561" y="2432889"/>
        <a:ext cx="2512560" cy="1470925"/>
      </dsp:txXfrm>
    </dsp:sp>
    <dsp:sp modelId="{423F5DD7-E8B9-49F1-AF20-4ACADFCE79FA}">
      <dsp:nvSpPr>
        <dsp:cNvPr id="0" name=""/>
        <dsp:cNvSpPr/>
      </dsp:nvSpPr>
      <dsp:spPr>
        <a:xfrm rot="21536884">
          <a:off x="567391" y="4641882"/>
          <a:ext cx="3426860" cy="2343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301511-538D-4C09-BC0F-92B6281851E0}">
      <dsp:nvSpPr>
        <dsp:cNvPr id="0" name=""/>
        <dsp:cNvSpPr/>
      </dsp:nvSpPr>
      <dsp:spPr>
        <a:xfrm>
          <a:off x="37036" y="4408016"/>
          <a:ext cx="2604086" cy="1562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Самореа</a:t>
          </a:r>
          <a:r>
            <a:rPr lang="uk-UA" sz="3600" b="1" kern="1200" dirty="0" smtClean="0"/>
            <a:t> </a:t>
          </a:r>
          <a:r>
            <a:rPr lang="uk-UA" sz="3600" b="1" kern="1200" dirty="0" err="1" smtClean="0"/>
            <a:t>лізації</a:t>
          </a:r>
          <a:r>
            <a:rPr lang="uk-UA" sz="2100" kern="1200" dirty="0" smtClean="0"/>
            <a:t> </a:t>
          </a:r>
          <a:endParaRPr lang="ru-RU" sz="2100" kern="1200" dirty="0"/>
        </a:p>
      </dsp:txBody>
      <dsp:txXfrm>
        <a:off x="82799" y="4453779"/>
        <a:ext cx="2512560" cy="1470925"/>
      </dsp:txXfrm>
    </dsp:sp>
    <dsp:sp modelId="{5FABE86B-01F5-472A-AB94-69047439D898}">
      <dsp:nvSpPr>
        <dsp:cNvPr id="0" name=""/>
        <dsp:cNvSpPr/>
      </dsp:nvSpPr>
      <dsp:spPr>
        <a:xfrm rot="16200000">
          <a:off x="3022343" y="3628980"/>
          <a:ext cx="1943238" cy="2343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9A1A1C-4EC5-4585-B15A-CE87C8568437}">
      <dsp:nvSpPr>
        <dsp:cNvPr id="0" name=""/>
        <dsp:cNvSpPr/>
      </dsp:nvSpPr>
      <dsp:spPr>
        <a:xfrm>
          <a:off x="3468232" y="4340190"/>
          <a:ext cx="2604086" cy="1562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Корекцій ну</a:t>
          </a:r>
          <a:endParaRPr lang="ru-RU" sz="3600" b="1" kern="1200" dirty="0"/>
        </a:p>
      </dsp:txBody>
      <dsp:txXfrm>
        <a:off x="3513995" y="4385953"/>
        <a:ext cx="2512560" cy="1470925"/>
      </dsp:txXfrm>
    </dsp:sp>
    <dsp:sp modelId="{0FEA3D77-BCD1-4D47-8B14-C354451F58BA}">
      <dsp:nvSpPr>
        <dsp:cNvPr id="0" name=""/>
        <dsp:cNvSpPr/>
      </dsp:nvSpPr>
      <dsp:spPr>
        <a:xfrm rot="16200000">
          <a:off x="3022343" y="1675915"/>
          <a:ext cx="1943238" cy="2343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C9EF6A-CBB6-4AA9-A705-827762B8E071}">
      <dsp:nvSpPr>
        <dsp:cNvPr id="0" name=""/>
        <dsp:cNvSpPr/>
      </dsp:nvSpPr>
      <dsp:spPr>
        <a:xfrm>
          <a:off x="3468232" y="2387126"/>
          <a:ext cx="2604086" cy="1562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err="1" smtClean="0"/>
            <a:t>Діагнос</a:t>
          </a:r>
          <a:r>
            <a:rPr lang="uk-UA" sz="3200" b="1" kern="1200" dirty="0" smtClean="0"/>
            <a:t>     </a:t>
          </a:r>
          <a:r>
            <a:rPr lang="uk-UA" sz="3200" b="1" kern="1200" dirty="0" err="1" smtClean="0"/>
            <a:t>тичну</a:t>
          </a:r>
          <a:endParaRPr lang="ru-RU" sz="3200" b="1" kern="1200" dirty="0"/>
        </a:p>
      </dsp:txBody>
      <dsp:txXfrm>
        <a:off x="3513995" y="2432889"/>
        <a:ext cx="2512560" cy="1470925"/>
      </dsp:txXfrm>
    </dsp:sp>
    <dsp:sp modelId="{3C64096F-FBFB-49C2-A091-A2318BF6B9F8}">
      <dsp:nvSpPr>
        <dsp:cNvPr id="0" name=""/>
        <dsp:cNvSpPr/>
      </dsp:nvSpPr>
      <dsp:spPr>
        <a:xfrm>
          <a:off x="3998876" y="699383"/>
          <a:ext cx="3453608" cy="2343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BFE6B8-B2BE-4E40-B363-53CD82ABC7E9}">
      <dsp:nvSpPr>
        <dsp:cNvPr id="0" name=""/>
        <dsp:cNvSpPr/>
      </dsp:nvSpPr>
      <dsp:spPr>
        <a:xfrm>
          <a:off x="3468232" y="434061"/>
          <a:ext cx="2604086" cy="1562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err="1" smtClean="0"/>
            <a:t>Терапев</a:t>
          </a:r>
          <a:r>
            <a:rPr lang="uk-UA" sz="3200" b="1" kern="1200" dirty="0" smtClean="0"/>
            <a:t> </a:t>
          </a:r>
          <a:r>
            <a:rPr lang="uk-UA" sz="3200" b="1" kern="1200" dirty="0" err="1" smtClean="0"/>
            <a:t>тичну</a:t>
          </a:r>
          <a:endParaRPr lang="ru-RU" sz="3200" b="1" kern="1200" dirty="0"/>
        </a:p>
      </dsp:txBody>
      <dsp:txXfrm>
        <a:off x="3513995" y="479824"/>
        <a:ext cx="2512560" cy="1470925"/>
      </dsp:txXfrm>
    </dsp:sp>
    <dsp:sp modelId="{493BE845-9A9F-4C04-B3A4-31BDF782A971}">
      <dsp:nvSpPr>
        <dsp:cNvPr id="0" name=""/>
        <dsp:cNvSpPr/>
      </dsp:nvSpPr>
      <dsp:spPr>
        <a:xfrm rot="5391632">
          <a:off x="6474159" y="1689930"/>
          <a:ext cx="1971274" cy="2343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2D0EC1-4E29-4637-B876-4B63B4C8959C}">
      <dsp:nvSpPr>
        <dsp:cNvPr id="0" name=""/>
        <dsp:cNvSpPr/>
      </dsp:nvSpPr>
      <dsp:spPr>
        <a:xfrm>
          <a:off x="6931667" y="434061"/>
          <a:ext cx="2604086" cy="1562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/>
            <a:t>Міжнаціональ</a:t>
          </a:r>
          <a:r>
            <a:rPr lang="uk-UA" sz="2400" b="1" kern="1200" dirty="0" smtClean="0"/>
            <a:t> </a:t>
          </a:r>
          <a:r>
            <a:rPr lang="uk-UA" sz="2400" b="1" kern="1200" dirty="0" err="1" smtClean="0"/>
            <a:t>ної</a:t>
          </a:r>
          <a:r>
            <a:rPr lang="uk-UA" sz="2400" b="1" kern="1200" dirty="0" smtClean="0"/>
            <a:t> комунікації</a:t>
          </a:r>
          <a:endParaRPr lang="ru-RU" sz="2400" b="1" kern="1200" dirty="0"/>
        </a:p>
      </dsp:txBody>
      <dsp:txXfrm>
        <a:off x="6977430" y="479824"/>
        <a:ext cx="2512560" cy="1470925"/>
      </dsp:txXfrm>
    </dsp:sp>
    <dsp:sp modelId="{EFEAAEC4-369C-47B2-A3D6-9ACB034F89A9}">
      <dsp:nvSpPr>
        <dsp:cNvPr id="0" name=""/>
        <dsp:cNvSpPr/>
      </dsp:nvSpPr>
      <dsp:spPr>
        <a:xfrm>
          <a:off x="6936465" y="2415156"/>
          <a:ext cx="2604086" cy="1562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Соціаліза</a:t>
          </a:r>
          <a:r>
            <a:rPr lang="uk-UA" sz="3600" b="1" kern="1200" dirty="0" smtClean="0"/>
            <a:t> </a:t>
          </a:r>
          <a:r>
            <a:rPr lang="uk-UA" sz="3600" b="1" kern="1200" dirty="0" err="1" smtClean="0"/>
            <a:t>ції</a:t>
          </a:r>
          <a:endParaRPr lang="ru-RU" sz="3600" b="1" kern="1200" dirty="0"/>
        </a:p>
      </dsp:txBody>
      <dsp:txXfrm>
        <a:off x="6982228" y="2460919"/>
        <a:ext cx="2512560" cy="14709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6DEAC-8DF6-4FCF-AD40-6A1F965669F5}">
      <dsp:nvSpPr>
        <dsp:cNvPr id="0" name=""/>
        <dsp:cNvSpPr/>
      </dsp:nvSpPr>
      <dsp:spPr>
        <a:xfrm>
          <a:off x="0" y="0"/>
          <a:ext cx="8371960" cy="1387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C00000"/>
              </a:solidFill>
            </a:rPr>
            <a:t>   І група</a:t>
          </a:r>
          <a:endParaRPr lang="ru-RU" sz="2000" b="1" kern="1200" dirty="0">
            <a:solidFill>
              <a:srgbClr val="C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chemeClr val="bg1"/>
              </a:solidFill>
            </a:rPr>
            <a:t>ПРЕДМЕТНІ ІГРИ</a:t>
          </a:r>
          <a:endParaRPr lang="ru-RU" sz="16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i="1" kern="1200" dirty="0" smtClean="0">
              <a:solidFill>
                <a:schemeClr val="bg1"/>
              </a:solidFill>
            </a:rPr>
            <a:t>Саме через предмети – відбувається пізнання форми, кольору, обсягу, матеріалу, світу і </a:t>
          </a:r>
          <a:r>
            <a:rPr lang="uk-UA" sz="1800" b="1" i="1" kern="1200" dirty="0" err="1" smtClean="0">
              <a:solidFill>
                <a:schemeClr val="bg1"/>
              </a:solidFill>
            </a:rPr>
            <a:t>т.п</a:t>
          </a:r>
          <a:r>
            <a:rPr lang="uk-UA" sz="1600" i="1" kern="1200" dirty="0" smtClean="0">
              <a:solidFill>
                <a:schemeClr val="bg1"/>
              </a:solidFill>
            </a:rPr>
            <a:t>. </a:t>
          </a:r>
          <a:endParaRPr lang="ru-RU" sz="1600" i="1" kern="1200" dirty="0">
            <a:solidFill>
              <a:schemeClr val="bg1"/>
            </a:solidFill>
          </a:endParaRPr>
        </a:p>
      </dsp:txBody>
      <dsp:txXfrm>
        <a:off x="1785568" y="0"/>
        <a:ext cx="6586391" cy="1387072"/>
      </dsp:txXfrm>
    </dsp:sp>
    <dsp:sp modelId="{8956A46E-3FD4-4286-A730-2E8C0D91D169}">
      <dsp:nvSpPr>
        <dsp:cNvPr id="0" name=""/>
        <dsp:cNvSpPr/>
      </dsp:nvSpPr>
      <dsp:spPr>
        <a:xfrm>
          <a:off x="418276" y="248829"/>
          <a:ext cx="1060191" cy="8894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72ABA2-F1FB-4C62-BF20-6E672F12989F}">
      <dsp:nvSpPr>
        <dsp:cNvPr id="0" name=""/>
        <dsp:cNvSpPr/>
      </dsp:nvSpPr>
      <dsp:spPr>
        <a:xfrm>
          <a:off x="0" y="1498249"/>
          <a:ext cx="8371960" cy="1306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C00000"/>
              </a:solidFill>
            </a:rPr>
            <a:t>   ІІ група</a:t>
          </a:r>
          <a:endParaRPr lang="ru-RU" sz="2000" b="1" kern="1200" dirty="0">
            <a:solidFill>
              <a:srgbClr val="C00000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chemeClr val="bg1"/>
              </a:solidFill>
            </a:rPr>
            <a:t>ТВОРЧІ</a:t>
          </a:r>
          <a:endParaRPr lang="ru-RU" sz="18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chemeClr val="bg1"/>
              </a:solidFill>
            </a:rPr>
            <a:t>Сюжетно-рольові, ігри-подорожі.</a:t>
          </a:r>
          <a:endParaRPr lang="ru-RU" sz="18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i="1" kern="1200" dirty="0" smtClean="0">
              <a:solidFill>
                <a:schemeClr val="bg1"/>
              </a:solidFill>
            </a:rPr>
            <a:t>Сприяють народженню теоретичної діяльності творчої</a:t>
          </a:r>
          <a:r>
            <a:rPr lang="uk-UA" sz="2000" b="1" kern="1200" dirty="0" smtClean="0">
              <a:solidFill>
                <a:schemeClr val="bg1"/>
              </a:solidFill>
            </a:rPr>
            <a:t> </a:t>
          </a:r>
          <a:r>
            <a:rPr lang="uk-UA" sz="1600" b="1" i="1" kern="1200" dirty="0" smtClean="0">
              <a:solidFill>
                <a:schemeClr val="bg1"/>
              </a:solidFill>
            </a:rPr>
            <a:t>уяви</a:t>
          </a:r>
          <a:endParaRPr lang="ru-RU" sz="1600" b="1" i="1" kern="1200" dirty="0">
            <a:solidFill>
              <a:schemeClr val="bg1"/>
            </a:solidFill>
          </a:endParaRPr>
        </a:p>
      </dsp:txBody>
      <dsp:txXfrm>
        <a:off x="1785568" y="1498249"/>
        <a:ext cx="6586391" cy="1306291"/>
      </dsp:txXfrm>
    </dsp:sp>
    <dsp:sp modelId="{CB6B6CB0-EE09-486E-A5E1-297C2ECC3ED5}">
      <dsp:nvSpPr>
        <dsp:cNvPr id="0" name=""/>
        <dsp:cNvSpPr/>
      </dsp:nvSpPr>
      <dsp:spPr>
        <a:xfrm>
          <a:off x="418276" y="1706688"/>
          <a:ext cx="1060191" cy="8894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58B95E4-9EAB-4DDB-95CD-F2F5D87F8A9E}">
      <dsp:nvSpPr>
        <dsp:cNvPr id="0" name=""/>
        <dsp:cNvSpPr/>
      </dsp:nvSpPr>
      <dsp:spPr>
        <a:xfrm>
          <a:off x="0" y="2918139"/>
          <a:ext cx="8371960" cy="11117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C00000"/>
              </a:solidFill>
            </a:rPr>
            <a:t>   ІІІ ГРУПА</a:t>
          </a:r>
          <a:endParaRPr lang="ru-RU" sz="1800" b="1" kern="1200" dirty="0">
            <a:solidFill>
              <a:srgbClr val="C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solidFill>
                <a:schemeClr val="bg1"/>
              </a:solidFill>
            </a:rPr>
            <a:t>ДИДАКТИЧНІ</a:t>
          </a:r>
          <a:endParaRPr lang="ru-RU" sz="1600" b="1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i="1" kern="1200" dirty="0" smtClean="0">
              <a:solidFill>
                <a:schemeClr val="bg1"/>
              </a:solidFill>
            </a:rPr>
            <a:t>Засіб розвитку пізнавальної активності дітей</a:t>
          </a:r>
          <a:endParaRPr lang="ru-RU" sz="1800" b="1" i="1" kern="1200" dirty="0">
            <a:solidFill>
              <a:schemeClr val="bg1"/>
            </a:solidFill>
          </a:endParaRPr>
        </a:p>
      </dsp:txBody>
      <dsp:txXfrm>
        <a:off x="1785568" y="2918139"/>
        <a:ext cx="6586391" cy="1111766"/>
      </dsp:txXfrm>
    </dsp:sp>
    <dsp:sp modelId="{40C7D48A-6A4B-48DE-B784-D51F2A923D29}">
      <dsp:nvSpPr>
        <dsp:cNvPr id="0" name=""/>
        <dsp:cNvSpPr/>
      </dsp:nvSpPr>
      <dsp:spPr>
        <a:xfrm>
          <a:off x="418276" y="3026894"/>
          <a:ext cx="1060191" cy="8894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D3906-519B-4643-9A52-1065A43CD4E3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FD237-ABCA-4CB5-B510-150C67617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3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t>8/27/2018 8:16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8685213"/>
            <a:ext cx="6172200" cy="457200"/>
          </a:xfrm>
        </p:spPr>
        <p:txBody>
          <a:bodyPr/>
          <a:lstStyle/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sz="5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72199" y="8685213"/>
            <a:ext cx="684213" cy="457200"/>
          </a:xfrm>
        </p:spPr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79DDA98-FA17-4099-AA9A-51D84B4701B0}" type="datetimeFigureOut">
              <a:rPr lang="ru-RU"/>
              <a:pPr>
                <a:defRPr/>
              </a:pPr>
              <a:t>27.08.2018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5CA66C-89FB-41A6-A7E8-8365C3DD33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3289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39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681913" cy="216024"/>
          </a:xfrm>
        </p:spPr>
        <p:txBody>
          <a:bodyPr/>
          <a:lstStyle/>
          <a:p>
            <a:pPr algn="ctr"/>
            <a:r>
              <a:rPr lang="uk-UA" sz="3200" dirty="0" smtClean="0">
                <a:effectLst/>
              </a:rPr>
              <a:t/>
            </a:r>
            <a:br>
              <a:rPr lang="uk-UA" sz="3200" dirty="0" smtClean="0">
                <a:effectLst/>
              </a:rPr>
            </a:b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uk-UA" sz="3200" dirty="0">
                <a:effectLst/>
              </a:rPr>
              <a:t> </a:t>
            </a: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uk-UA" sz="3200" b="1" dirty="0" smtClean="0">
                <a:effectLst/>
              </a:rPr>
              <a:t>ІГРОВІ ФОРМИ </a:t>
            </a:r>
            <a:r>
              <a:rPr lang="uk-UA" sz="3200" b="1" dirty="0">
                <a:effectLst/>
              </a:rPr>
              <a:t>НАВЧАННЯ </a:t>
            </a: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uk-UA" sz="3200" b="1" dirty="0">
                <a:effectLst/>
              </a:rPr>
              <a:t>ЯК ЗАСІБ ФОРМУВАННЯ  </a:t>
            </a: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uk-UA" sz="3200" b="1" dirty="0">
                <a:effectLst/>
              </a:rPr>
              <a:t>КЛЮЧОВИХ КОМПЕТЕНТНОСТЕЙ УЧНІВ </a:t>
            </a:r>
            <a:r>
              <a:rPr lang="ru-RU" sz="3200" dirty="0">
                <a:effectLst/>
              </a:rPr>
              <a:t/>
            </a:r>
            <a:br>
              <a:rPr lang="ru-RU" sz="3200" dirty="0">
                <a:effectLst/>
              </a:rPr>
            </a:br>
            <a:r>
              <a:rPr lang="uk-UA" sz="3200" b="1" dirty="0">
                <a:effectLst/>
              </a:rPr>
              <a:t>НА УРОКАХ УКРАЇНСЬКОЇ МОВИ</a:t>
            </a:r>
            <a:endParaRPr lang="ru-RU" sz="3200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4524" y="5302011"/>
            <a:ext cx="4536504" cy="1370012"/>
          </a:xfrm>
        </p:spPr>
        <p:txBody>
          <a:bodyPr/>
          <a:lstStyle/>
          <a:p>
            <a:pPr algn="ctr"/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uk-UA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Презентація вчителя </a:t>
            </a:r>
            <a:r>
              <a:rPr lang="uk-UA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української </a:t>
            </a:r>
            <a:r>
              <a:rPr lang="uk-UA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мови</a:t>
            </a:r>
          </a:p>
          <a:p>
            <a:pPr algn="ctr"/>
            <a:r>
              <a:rPr lang="uk-UA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та </a:t>
            </a:r>
            <a:r>
              <a:rPr lang="uk-UA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літератури І категорії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uk-UA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Бурлачобалківської ЗОШ І-ІІ </a:t>
            </a:r>
            <a:r>
              <a:rPr lang="uk-UA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ст.</a:t>
            </a:r>
            <a:r>
              <a:rPr lang="ru-RU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м</a:t>
            </a:r>
            <a:r>
              <a:rPr lang="uk-UA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Чорноморська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uk-UA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Зодієвої </a:t>
            </a:r>
            <a:r>
              <a:rPr lang="uk-UA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Руслани Василівни</a:t>
            </a:r>
            <a:endParaRPr lang="ru-RU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602" name="Picture 2" descr="http://4.bp.blogspot.com/_q0CV12ibAMs/S0IALRO6cjI/AAAAAAAAAMA/m3A1RDVcSZI/s400/f_4a9c36c988a8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5" b="100000" l="750" r="99500">
                        <a14:foregroundMark x1="44750" y1="85837" x2="65500" y2="86266"/>
                        <a14:foregroundMark x1="93500" y1="76824" x2="99500" y2="70815"/>
                        <a14:foregroundMark x1="3750" y1="72961" x2="14250" y2="79828"/>
                        <a14:foregroundMark x1="4250" y1="66953" x2="2250" y2="66953"/>
                        <a14:foregroundMark x1="78250" y1="66953" x2="83250" y2="65665"/>
                        <a14:foregroundMark x1="41500" y1="93133" x2="46000" y2="96996"/>
                        <a14:foregroundMark x1="62750" y1="96996" x2="60000" y2="98712"/>
                        <a14:foregroundMark x1="41500" y1="92275" x2="41500" y2="96567"/>
                        <a14:foregroundMark x1="25250" y1="83262" x2="36000" y2="84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67906"/>
            <a:ext cx="4176464" cy="274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92696"/>
            <a:ext cx="6423248" cy="1329595"/>
          </a:xfrm>
        </p:spPr>
        <p:txBody>
          <a:bodyPr/>
          <a:lstStyle/>
          <a:p>
            <a:r>
              <a:rPr lang="uk-UA" sz="3600" b="1" dirty="0">
                <a:effectLst/>
              </a:rPr>
              <a:t>Основні принципи організації гри:</a:t>
            </a:r>
            <a:r>
              <a:rPr lang="uk-UA" b="1" dirty="0">
                <a:effectLst/>
              </a:rPr>
              <a:t> </a:t>
            </a:r>
            <a:r>
              <a:rPr lang="ru-RU" b="1" dirty="0">
                <a:effectLst/>
              </a:rPr>
              <a:t/>
            </a:r>
            <a:br>
              <a:rPr lang="ru-RU" b="1" dirty="0">
                <a:effectLst/>
              </a:rPr>
            </a:b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700808"/>
            <a:ext cx="9036496" cy="286232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  <a:tabLst>
                <a:tab pos="648335" algn="l"/>
              </a:tabLst>
            </a:pPr>
            <a:r>
              <a:rPr lang="uk-UA" sz="2200" b="1" dirty="0" smtClean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  Відсутність примусу будь-якої форми при залученні у гру. </a:t>
            </a:r>
            <a:endParaRPr lang="ru-RU" sz="2400" b="1" dirty="0">
              <a:solidFill>
                <a:srgbClr val="FFFF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  <a:tabLst>
                <a:tab pos="648335" algn="l"/>
              </a:tabLst>
            </a:pP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2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 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ігрової динаміки. </a:t>
            </a:r>
            <a:endParaRPr lang="ru-RU" sz="2400" b="1" dirty="0">
              <a:solidFill>
                <a:srgbClr val="FFFF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  <a:tabLst>
                <a:tab pos="648335" algn="l"/>
              </a:tabLst>
            </a:pP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3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Підтримка 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ігрової атмосфери </a:t>
            </a:r>
            <a:r>
              <a:rPr lang="uk-UA" sz="2000" b="1" i="1" dirty="0" smtClean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(реальних </a:t>
            </a:r>
            <a:r>
              <a:rPr lang="uk-UA" sz="2000" b="1" i="1" dirty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почуттів</a:t>
            </a:r>
            <a:r>
              <a:rPr lang="uk-UA" sz="2400" b="1" i="1" dirty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FFFF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  <a:tabLst>
                <a:tab pos="648335" algn="l"/>
              </a:tabLst>
            </a:pP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4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Взаємозв'язок 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ігрової і неігрової діяльності.  </a:t>
            </a: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</a:rPr>
              <a:t>5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</a:rPr>
              <a:t>.  </a:t>
            </a: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</a:rPr>
              <a:t>Перехід 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</a:rPr>
              <a:t>від найпростіших ігор до </a:t>
            </a:r>
            <a:r>
              <a:rPr lang="uk-UA" sz="2400" b="1" dirty="0" smtClean="0">
                <a:solidFill>
                  <a:srgbClr val="FFFFCC"/>
                </a:solidFill>
                <a:ea typeface="Times New Roman" panose="02020603050405020304" pitchFamily="18" charset="0"/>
              </a:rPr>
              <a:t>складних ігрових </a:t>
            </a:r>
            <a:r>
              <a:rPr lang="uk-UA" sz="2400" b="1" dirty="0">
                <a:solidFill>
                  <a:srgbClr val="FFFFCC"/>
                </a:solidFill>
                <a:ea typeface="Times New Roman" panose="02020603050405020304" pitchFamily="18" charset="0"/>
              </a:rPr>
              <a:t>форм. </a:t>
            </a:r>
            <a:endParaRPr lang="ru-RU" sz="2400" b="1" dirty="0">
              <a:solidFill>
                <a:srgbClr val="FFFFCC"/>
              </a:solidFill>
            </a:endParaRPr>
          </a:p>
        </p:txBody>
      </p:sp>
      <p:pic>
        <p:nvPicPr>
          <p:cNvPr id="9" name="Picture 2" descr="http://allriddles.ru/pictures/rebuses/simple/ru/008_tracer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" b="99333" l="0" r="100000">
                        <a14:foregroundMark x1="40667" y1="26667" x2="40667" y2="26667"/>
                        <a14:foregroundMark x1="41167" y1="92000" x2="41167" y2="92000"/>
                        <a14:foregroundMark x1="45833" y1="64667" x2="45833" y2="64667"/>
                        <a14:foregroundMark x1="29000" y1="23333" x2="29000" y2="23333"/>
                        <a14:foregroundMark x1="24500" y1="52667" x2="30500" y2="6667"/>
                        <a14:foregroundMark x1="50000" y1="32000" x2="50000" y2="32000"/>
                        <a14:foregroundMark x1="46333" y1="57333" x2="46333" y2="57333"/>
                        <a14:foregroundMark x1="46000" y1="55333" x2="38000" y2="28000"/>
                        <a14:foregroundMark x1="21833" y1="84000" x2="24167" y2="40000"/>
                        <a14:foregroundMark x1="58167" y1="10667" x2="58167" y2="10667"/>
                        <a14:foregroundMark x1="61833" y1="11333" x2="61833" y2="11333"/>
                        <a14:foregroundMark x1="75833" y1="83333" x2="78667" y2="79333"/>
                        <a14:foregroundMark x1="81000" y1="66000" x2="81000" y2="66000"/>
                        <a14:foregroundMark x1="43667" y1="80667" x2="47333" y2="51333"/>
                        <a14:foregroundMark x1="73500" y1="86667" x2="745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6" r="12745"/>
          <a:stretch/>
        </p:blipFill>
        <p:spPr bwMode="auto">
          <a:xfrm>
            <a:off x="1639648" y="5013176"/>
            <a:ext cx="5767908" cy="137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a.convdocs.org/pars_docs/refs/86/85740/85740_html_m379dc93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1" b="100000" l="31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20080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40455"/>
            <a:ext cx="2649779" cy="19873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98" y="4715640"/>
            <a:ext cx="2736304" cy="2052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" t="20667" r="11364"/>
          <a:stretch/>
        </p:blipFill>
        <p:spPr>
          <a:xfrm>
            <a:off x="6019686" y="4715640"/>
            <a:ext cx="2908495" cy="20359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149" y="2558796"/>
            <a:ext cx="66064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>Конфуцій писав: </a:t>
            </a:r>
            <a:r>
              <a:rPr lang="uk-UA" sz="2400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>   </a:t>
            </a:r>
            <a:r>
              <a:rPr lang="uk-UA" sz="2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>«Вчитель і учень </a:t>
            </a:r>
            <a:r>
              <a:rPr lang="uk-UA" sz="2400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> </a:t>
            </a:r>
            <a:r>
              <a:rPr lang="uk-UA" sz="2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>ростуть разом»</a:t>
            </a:r>
            <a:br>
              <a:rPr lang="uk-UA" sz="2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</a:br>
            <a:r>
              <a:rPr lang="uk-UA" sz="2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/>
            </a:r>
            <a:br>
              <a:rPr lang="uk-UA" sz="2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</a:br>
            <a:r>
              <a:rPr lang="uk-UA" sz="2400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>   </a:t>
            </a:r>
            <a:r>
              <a:rPr lang="uk-UA" sz="24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>А </a:t>
            </a:r>
            <a:r>
              <a:rPr lang="uk-UA" sz="2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>ігрові форми уроків дозволяють</a:t>
            </a:r>
            <a:br>
              <a:rPr lang="uk-UA" sz="2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</a:br>
            <a:r>
              <a:rPr lang="uk-UA" sz="2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>    рости як учням, так і вчителеві. </a:t>
            </a:r>
            <a:r>
              <a:rPr lang="ru-RU" sz="2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  <a:t/>
            </a:r>
            <a:br>
              <a:rPr lang="ru-RU" sz="2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cs typeface="Arial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375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306" y="1628800"/>
            <a:ext cx="8568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Лінгводидактичні </a:t>
            </a:r>
            <a:r>
              <a:rPr lang="uk-UA" sz="32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ігри, які я використовую на уроках української мови в 5 класі, при вивчені </a:t>
            </a:r>
            <a:r>
              <a:rPr lang="uk-UA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	теми </a:t>
            </a:r>
            <a:r>
              <a:rPr lang="uk-UA" sz="32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«Фонетика. Графіка. Орфоепія. </a:t>
            </a:r>
            <a:r>
              <a:rPr lang="uk-UA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						Орфографія</a:t>
            </a:r>
            <a:r>
              <a:rPr lang="uk-UA" sz="32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hlopok.ua/files/originals/1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7" b="100000" l="333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33056"/>
            <a:ext cx="3168352" cy="274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88976" y="476672"/>
            <a:ext cx="6480348" cy="928694"/>
          </a:xfrm>
          <a:prstGeom prst="rect">
            <a:avLst/>
          </a:prstGeom>
        </p:spPr>
        <p:txBody>
          <a:bodyPr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50" dirty="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r>
              <a:rPr lang="uk-UA" dirty="0" smtClean="0"/>
              <a:t>Зразки мовознавчих ігор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5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421814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  «ЗАМІНІТЬ ЗВУК»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01247"/>
            <a:ext cx="81369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 для карток</a:t>
            </a: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Можливі варіанти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Саша </a:t>
            </a: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Паша, Даша, Маша, каша, наша, ваша…).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Мила                              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(сила, вила, шила, рила, жила, била, нила…).</a:t>
            </a:r>
            <a:endParaRPr 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Мак                                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(рак, так, лак, бак, гак, Жак…).</a:t>
            </a:r>
            <a:endParaRPr lang="ru-RU" sz="16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Майка </a:t>
            </a: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лайка, байка, чайка, сайка, гайка…). 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Лук </a:t>
            </a: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бук, гук, 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жук…).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Рік </a:t>
            </a: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сік, вік, тік, лік, бік, пік…).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7. </a:t>
            </a: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Пий                                </a:t>
            </a:r>
            <a:r>
              <a:rPr lang="uk-UA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(ший, лий, вий, мий, бий…).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 </a:t>
            </a: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Мама                               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(сама</a:t>
            </a:r>
            <a:r>
              <a:rPr lang="uk-UA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гама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лама</a:t>
            </a:r>
            <a:r>
              <a:rPr lang="uk-UA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рама…). </a:t>
            </a:r>
            <a:endParaRPr lang="ru-RU" sz="16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Ніл </a:t>
            </a:r>
            <a:r>
              <a:rPr lang="uk-UA" sz="20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піл, віл, діл, кіл…). </a:t>
            </a:r>
            <a:endParaRPr lang="ru-RU" sz="1600" b="1" i="1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602128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Добре застосовувати на закріплення теми уроку. </a:t>
            </a:r>
          </a:p>
          <a:p>
            <a:r>
              <a:rPr lang="uk-UA" dirty="0" smtClean="0"/>
              <a:t>Діти чітко усвідомлюють роль приголосних звуків.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01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50792"/>
              </p:ext>
            </p:extLst>
          </p:nvPr>
        </p:nvGraphicFramePr>
        <p:xfrm>
          <a:off x="1403648" y="2541735"/>
          <a:ext cx="4286252" cy="3214689"/>
        </p:xfrm>
        <a:graphic>
          <a:graphicData uri="http://schemas.openxmlformats.org/drawingml/2006/table">
            <a:tbl>
              <a:tblPr/>
              <a:tblGrid>
                <a:gridCol w="518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3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93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48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85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965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44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Cambria"/>
                          <a:ea typeface="Calibri"/>
                          <a:cs typeface="Times New Roman"/>
                        </a:rPr>
                        <a:t>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Cambria"/>
                          <a:ea typeface="Calibri"/>
                          <a:cs typeface="Times New Roman"/>
                        </a:rPr>
                        <a:t>і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Cambria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Cambria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69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569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032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Cambria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Cambria"/>
                          <a:ea typeface="Calibri"/>
                          <a:cs typeface="Times New Roman"/>
                        </a:rPr>
                        <a:t>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>
                          <a:latin typeface="Cambria"/>
                          <a:ea typeface="Calibri"/>
                          <a:cs typeface="Times New Roman"/>
                        </a:rPr>
                        <a:t>з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000" b="1" dirty="0">
                          <a:latin typeface="Cambria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584" name="Рисунок 3" descr="D:\Мої документи\Малюнки\HOMEANIM\J0076177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5608"/>
            <a:ext cx="1584176" cy="141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558492" y="949329"/>
            <a:ext cx="3462089" cy="258532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Допоможіть</a:t>
            </a:r>
            <a:r>
              <a:rPr lang="ru-RU" altLang="ru-R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 </a:t>
            </a:r>
            <a:r>
              <a:rPr lang="ru-RU" altLang="ru-RU" sz="18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дістатись</a:t>
            </a:r>
            <a:r>
              <a:rPr lang="ru-RU" altLang="ru-R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 </a:t>
            </a:r>
            <a:r>
              <a:rPr lang="uk-UA" altLang="ru-RU" sz="1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козі до ріпки  </a:t>
            </a:r>
            <a:r>
              <a:rPr lang="uk-UA" altLang="ru-R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Для  цього  змінюйте  в  кожному  наступному  слові  один  звук  так,  </a:t>
            </a:r>
            <a:r>
              <a:rPr lang="uk-UA" altLang="ru-RU" sz="1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щоб утворилось  </a:t>
            </a:r>
            <a:r>
              <a:rPr lang="uk-UA" altLang="ru-R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нове  слово.  Слова  записуйте  в  горизонтальні  ряди  кліточок  знизу  вгору</a:t>
            </a:r>
            <a:endParaRPr lang="ru-RU" altLang="ru-RU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5097" y="6056169"/>
            <a:ext cx="2882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Ріпа, ропа, роса, коса, коза.</a:t>
            </a:r>
            <a:endParaRPr lang="ru-RU" dirty="0"/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1187624" y="405572"/>
            <a:ext cx="4066045" cy="69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i="1" kern="10" dirty="0">
              <a:ln w="1587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B0F0"/>
                  </a:gs>
                  <a:gs pos="100000">
                    <a:srgbClr val="FFC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 descr="http://img1.liveinternet.ru/images/attach/c/0/119/294/119294293_5177462_357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19" r="9919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4149079"/>
            <a:ext cx="2664297" cy="23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405572"/>
            <a:ext cx="41077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«Хто швидше</a:t>
            </a:r>
            <a:r>
              <a:rPr lang="uk-UA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4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790647"/>
              </p:ext>
            </p:extLst>
          </p:nvPr>
        </p:nvGraphicFramePr>
        <p:xfrm>
          <a:off x="899592" y="2300092"/>
          <a:ext cx="5072064" cy="3429001"/>
        </p:xfrm>
        <a:graphic>
          <a:graphicData uri="http://schemas.openxmlformats.org/drawingml/2006/table">
            <a:tbl>
              <a:tblPr/>
              <a:tblGrid>
                <a:gridCol w="605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5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1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72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0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85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94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07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196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728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6821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533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Cambria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Cambria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latin typeface="Cambria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latin typeface="Cambria"/>
                          <a:ea typeface="Calibri"/>
                          <a:cs typeface="Times New Roman"/>
                        </a:rPr>
                        <a:t>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latin typeface="Cambria"/>
                          <a:ea typeface="Calibri"/>
                          <a:cs typeface="Times New Roman"/>
                        </a:rPr>
                        <a:t>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8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0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371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408">
                <a:tc grid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Cambria"/>
                          <a:ea typeface="Calibri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Cambria"/>
                          <a:ea typeface="Calibri"/>
                          <a:cs typeface="Times New Roman"/>
                        </a:rPr>
                        <a:t>і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Cambria"/>
                          <a:ea typeface="Calibri"/>
                          <a:cs typeface="Times New Roman"/>
                        </a:rPr>
                        <a:t>ш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Cambria"/>
                          <a:ea typeface="Calibri"/>
                          <a:cs typeface="Times New Roman"/>
                        </a:rPr>
                        <a:t>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latin typeface="Cambria"/>
                          <a:ea typeface="Calibri"/>
                          <a:cs typeface="Times New Roman"/>
                        </a:rPr>
                        <a:t>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561" name="Прямоугольник 4"/>
          <p:cNvSpPr>
            <a:spLocks noChangeArrowheads="1"/>
          </p:cNvSpPr>
          <p:nvPr/>
        </p:nvSpPr>
        <p:spPr bwMode="auto">
          <a:xfrm>
            <a:off x="5126955" y="980728"/>
            <a:ext cx="3693517" cy="258532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Допоможіть</a:t>
            </a:r>
            <a:r>
              <a:rPr lang="ru-RU" altLang="ru-R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 </a:t>
            </a:r>
            <a:r>
              <a:rPr lang="ru-RU" altLang="ru-RU" sz="18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дістатись</a:t>
            </a:r>
            <a:r>
              <a:rPr lang="ru-RU" altLang="ru-R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 </a:t>
            </a:r>
            <a:r>
              <a:rPr lang="uk-UA" altLang="ru-R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кішці    до  </a:t>
            </a:r>
            <a:r>
              <a:rPr lang="uk-UA" altLang="ru-RU" sz="1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мишки.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 </a:t>
            </a:r>
            <a:r>
              <a:rPr lang="uk-UA" altLang="ru-RU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Для  цього  змінюйте  в  кожному  наступному  слові  один  звук  так,  щоб  утворилось  нове  слово.  Слова  записуйте  в  горизонтальні  ряди  кліточок  знизу  вгору</a:t>
            </a:r>
            <a:endParaRPr lang="ru-RU" altLang="ru-RU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 descr="D:\Картинки\КЛЛИПАРТ\мышк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62" y="332656"/>
            <a:ext cx="1849543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563" name="Рисунок 6" descr="D:\Картинки\Зверюшки\Киса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786063"/>
            <a:ext cx="31432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576" y="5877272"/>
            <a:ext cx="3731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Ця гра гарно розвиває </a:t>
            </a:r>
            <a:r>
              <a:rPr lang="ru-RU" b="1" i="1" dirty="0" err="1" smtClean="0"/>
              <a:t>абстрактне</a:t>
            </a:r>
            <a:endParaRPr lang="ru-RU" b="1" i="1" dirty="0" smtClean="0"/>
          </a:p>
          <a:p>
            <a:r>
              <a:rPr lang="ru-RU" b="1" i="1" dirty="0" smtClean="0"/>
              <a:t> </a:t>
            </a:r>
            <a:r>
              <a:rPr lang="ru-RU" b="1" i="1" dirty="0"/>
              <a:t>(</a:t>
            </a:r>
            <a:r>
              <a:rPr lang="ru-RU" b="1" i="1" dirty="0" smtClean="0"/>
              <a:t>словесно-</a:t>
            </a:r>
            <a:r>
              <a:rPr lang="ru-RU" b="1" i="1" dirty="0" err="1" smtClean="0"/>
              <a:t>логічне</a:t>
            </a:r>
            <a:r>
              <a:rPr lang="ru-RU" b="1" i="1" dirty="0" smtClean="0"/>
              <a:t>) </a:t>
            </a:r>
            <a:r>
              <a:rPr lang="ru-RU" b="1" i="1" dirty="0" err="1"/>
              <a:t>мислення</a:t>
            </a:r>
            <a:r>
              <a:rPr lang="ru-RU" b="1" i="1" dirty="0"/>
              <a:t> </a:t>
            </a:r>
            <a:r>
              <a:rPr lang="uk-UA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4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1071563"/>
          <a:ext cx="6096000" cy="1939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6368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с</a:t>
                      </a:r>
                      <a:endParaRPr lang="ru-RU" sz="20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т</a:t>
                      </a:r>
                      <a:endParaRPr lang="ru-RU" sz="20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и</a:t>
                      </a:r>
                      <a:endParaRPr lang="ru-RU" sz="2000" dirty="0"/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89"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С</a:t>
                      </a:r>
                      <a:endParaRPr lang="ru-RU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Т</a:t>
                      </a:r>
                      <a:endParaRPr lang="ru-RU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И</a:t>
                      </a:r>
                      <a:endParaRPr lang="ru-RU" sz="1800" dirty="0"/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889"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С</a:t>
                      </a:r>
                      <a:endParaRPr lang="ru-RU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Т</a:t>
                      </a:r>
                      <a:endParaRPr lang="ru-RU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И</a:t>
                      </a:r>
                      <a:endParaRPr lang="ru-RU" sz="1800" dirty="0"/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889"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С</a:t>
                      </a:r>
                      <a:endParaRPr lang="ru-RU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Т</a:t>
                      </a:r>
                      <a:endParaRPr lang="ru-RU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И</a:t>
                      </a:r>
                      <a:endParaRPr lang="ru-RU" sz="1800" dirty="0"/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889"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С</a:t>
                      </a:r>
                      <a:endParaRPr lang="ru-RU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т</a:t>
                      </a:r>
                      <a:endParaRPr lang="ru-RU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И </a:t>
                      </a:r>
                      <a:endParaRPr lang="ru-RU" sz="1800" dirty="0"/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68313" y="500063"/>
            <a:ext cx="8183562" cy="5429250"/>
          </a:xfrm>
          <a:prstGeom prst="rect">
            <a:avLst/>
          </a:prstGeom>
        </p:spPr>
        <p:txBody>
          <a:bodyPr vert="horz" wrap="square" lIns="91440" tIns="0" rIns="0" bIns="0" rtlCol="0" anchor="t">
            <a:noAutofit/>
          </a:bodyPr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150" baseline="0">
                <a:ln w="3175">
                  <a:noFill/>
                </a:ln>
                <a:solidFill>
                  <a:schemeClr val="bg2">
                    <a:shade val="25000"/>
                  </a:schemeClr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marL="342900" indent="-342900" algn="ctr">
              <a:defRPr/>
            </a:pPr>
            <a:r>
              <a:rPr lang="uk-UA" sz="3200" b="1" i="1" dirty="0" smtClean="0">
                <a:solidFill>
                  <a:srgbClr val="FFFF00"/>
                </a:solidFill>
              </a:rPr>
              <a:t>“Сховане правило”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 smtClean="0"/>
          </a:p>
          <a:p>
            <a:pPr marL="342900" indent="-342900">
              <a:defRPr/>
            </a:pPr>
            <a:endParaRPr lang="ru-RU" sz="1800" dirty="0"/>
          </a:p>
          <a:p>
            <a:pPr marL="342900" indent="-342900">
              <a:defRPr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1. </a:t>
            </a:r>
            <a:r>
              <a:rPr lang="uk-UA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З’їсти або випити трохи чогось для проби.                                                                </a:t>
            </a:r>
            <a:r>
              <a:rPr lang="uk-UA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(Скуштувати)</a:t>
            </a:r>
            <a:r>
              <a:rPr lang="ru-RU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2. </a:t>
            </a:r>
            <a:r>
              <a:rPr lang="uk-UA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Вказати напрям руху.                                                                                                                 </a:t>
            </a:r>
            <a:r>
              <a:rPr lang="uk-UA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(Спрямувати)</a:t>
            </a:r>
            <a:r>
              <a:rPr lang="ru-RU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3. </a:t>
            </a:r>
            <a:r>
              <a:rPr lang="uk-UA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Викликати почуття душевного неспокою.                                                                </a:t>
            </a:r>
            <a:r>
              <a:rPr lang="uk-UA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(Стурбувати)</a:t>
            </a:r>
            <a:r>
              <a:rPr lang="ru-RU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ru-RU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4. </a:t>
            </a:r>
            <a:r>
              <a:rPr lang="uk-UA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Надати чомусь форму.                                                                                                             </a:t>
            </a:r>
            <a:r>
              <a:rPr lang="uk-UA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(Сформувати)</a:t>
            </a:r>
            <a:r>
              <a:rPr lang="ru-RU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ru-RU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5. </a:t>
            </a:r>
            <a:r>
              <a:rPr lang="uk-UA" sz="1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Викликати почуття хвилювання.                                                                                     </a:t>
            </a:r>
            <a:r>
              <a:rPr lang="uk-UA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(Схвилювати)</a:t>
            </a:r>
            <a:r>
              <a:rPr lang="uk-UA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endParaRPr lang="ru-RU" sz="96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477" y="5312673"/>
            <a:ext cx="544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Доречно використовувати таку гру на мотиваційному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етапі уроку чи як закріплення вивченого матеріалу.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detmir.com.ua/_pics/products/12526/full/img_12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51" y="4906224"/>
            <a:ext cx="2564064" cy="15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183562" cy="135731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100" b="1" dirty="0" smtClean="0">
                <a:solidFill>
                  <a:srgbClr val="00B0F0"/>
                </a:solidFill>
              </a:rPr>
              <a:t>До теми «Апостроф»</a:t>
            </a:r>
            <a:r>
              <a:rPr lang="ru-RU" sz="3100" b="1" dirty="0" smtClean="0">
                <a:solidFill>
                  <a:srgbClr val="00B0F0"/>
                </a:solidFill>
              </a:rPr>
              <a:t/>
            </a:r>
            <a:br>
              <a:rPr lang="ru-RU" sz="3100" b="1" dirty="0" smtClean="0">
                <a:solidFill>
                  <a:srgbClr val="00B0F0"/>
                </a:solidFill>
              </a:rPr>
            </a:br>
            <a:r>
              <a:rPr lang="uk-UA" sz="3100" b="1" dirty="0" smtClean="0">
                <a:solidFill>
                  <a:srgbClr val="00B0F0"/>
                </a:solidFill>
              </a:rPr>
              <a:t> 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uk-UA" sz="3100" i="1" dirty="0" smtClean="0">
                <a:solidFill>
                  <a:srgbClr val="C00000"/>
                </a:solidFill>
              </a:rPr>
              <a:t>«Ланцюжок»</a:t>
            </a:r>
            <a:r>
              <a:rPr lang="uk-UA" sz="3100" dirty="0" smtClean="0">
                <a:solidFill>
                  <a:srgbClr val="C00000"/>
                </a:solidFill>
              </a:rPr>
              <a:t> </a:t>
            </a:r>
            <a:r>
              <a:rPr lang="uk-UA" sz="31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- аркуш із завданням передається від учня до учня. Кожен ставить апостроф або з’єднує слово, якщо апостроф не ставиться.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uk-UA" sz="3100" dirty="0" smtClean="0"/>
              <a:t> 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9" descr="BD1993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57188"/>
            <a:ext cx="22272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Горизонтальный свиток 3"/>
          <p:cNvSpPr/>
          <p:nvPr/>
        </p:nvSpPr>
        <p:spPr bwMode="auto">
          <a:xfrm>
            <a:off x="611560" y="3429000"/>
            <a:ext cx="7920880" cy="3429000"/>
          </a:xfrm>
          <a:prstGeom prst="horizontalScroll">
            <a:avLst/>
          </a:prstGeom>
          <a:solidFill>
            <a:srgbClr val="0070C0"/>
          </a:solidFill>
          <a:ln w="38100"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err="1" smtClean="0">
                <a:solidFill>
                  <a:schemeClr val="tx1"/>
                </a:solidFill>
              </a:rPr>
              <a:t>Св</a:t>
            </a:r>
            <a:r>
              <a:rPr lang="uk-UA" sz="2400" dirty="0" smtClean="0">
                <a:solidFill>
                  <a:schemeClr val="tx1"/>
                </a:solidFill>
              </a:rPr>
              <a:t>…ятковий</a:t>
            </a:r>
            <a:r>
              <a:rPr lang="uk-UA" sz="2400" dirty="0">
                <a:solidFill>
                  <a:schemeClr val="tx1"/>
                </a:solidFill>
              </a:rPr>
              <a:t>, Мін…</a:t>
            </a:r>
            <a:r>
              <a:rPr lang="uk-UA" sz="2400" dirty="0" err="1">
                <a:solidFill>
                  <a:schemeClr val="tx1"/>
                </a:solidFill>
              </a:rPr>
              <a:t>юст</a:t>
            </a:r>
            <a:r>
              <a:rPr lang="uk-UA" sz="2400" dirty="0">
                <a:solidFill>
                  <a:schemeClr val="tx1"/>
                </a:solidFill>
              </a:rPr>
              <a:t>, пів…ящика, м…який, б…</a:t>
            </a:r>
            <a:r>
              <a:rPr lang="uk-UA" sz="2400" dirty="0" err="1">
                <a:solidFill>
                  <a:schemeClr val="tx1"/>
                </a:solidFill>
              </a:rPr>
              <a:t>юджет</a:t>
            </a:r>
            <a:r>
              <a:rPr lang="uk-UA" sz="2400" dirty="0">
                <a:solidFill>
                  <a:schemeClr val="tx1"/>
                </a:solidFill>
              </a:rPr>
              <a:t>, Х…</a:t>
            </a:r>
            <a:r>
              <a:rPr lang="uk-UA" sz="2400" dirty="0" err="1">
                <a:solidFill>
                  <a:schemeClr val="tx1"/>
                </a:solidFill>
              </a:rPr>
              <a:t>юстон</a:t>
            </a:r>
            <a:r>
              <a:rPr lang="uk-UA" sz="2400" dirty="0">
                <a:solidFill>
                  <a:schemeClr val="tx1"/>
                </a:solidFill>
              </a:rPr>
              <a:t>, </a:t>
            </a:r>
            <a:r>
              <a:rPr lang="uk-UA" sz="2400" dirty="0" err="1">
                <a:solidFill>
                  <a:schemeClr val="tx1"/>
                </a:solidFill>
              </a:rPr>
              <a:t>інтерв</a:t>
            </a:r>
            <a:r>
              <a:rPr lang="uk-UA" sz="2400" dirty="0">
                <a:solidFill>
                  <a:schemeClr val="tx1"/>
                </a:solidFill>
              </a:rPr>
              <a:t>…ю, мавп…</a:t>
            </a:r>
            <a:r>
              <a:rPr lang="uk-UA" sz="2400" dirty="0" err="1">
                <a:solidFill>
                  <a:schemeClr val="tx1"/>
                </a:solidFill>
              </a:rPr>
              <a:t>ячий</a:t>
            </a:r>
            <a:r>
              <a:rPr lang="uk-UA" sz="2400" dirty="0">
                <a:solidFill>
                  <a:schemeClr val="tx1"/>
                </a:solidFill>
              </a:rPr>
              <a:t>, р…ясно, </a:t>
            </a:r>
            <a:r>
              <a:rPr lang="uk-UA" sz="2400" dirty="0" err="1">
                <a:solidFill>
                  <a:schemeClr val="tx1"/>
                </a:solidFill>
              </a:rPr>
              <a:t>різдв</a:t>
            </a:r>
            <a:r>
              <a:rPr lang="uk-UA" sz="2400" dirty="0">
                <a:solidFill>
                  <a:schemeClr val="tx1"/>
                </a:solidFill>
              </a:rPr>
              <a:t>…</a:t>
            </a:r>
            <a:r>
              <a:rPr lang="uk-UA" sz="2400" dirty="0" err="1">
                <a:solidFill>
                  <a:schemeClr val="tx1"/>
                </a:solidFill>
              </a:rPr>
              <a:t>яний</a:t>
            </a:r>
            <a:r>
              <a:rPr lang="uk-UA" sz="2400" dirty="0">
                <a:solidFill>
                  <a:schemeClr val="tx1"/>
                </a:solidFill>
              </a:rPr>
              <a:t>, </a:t>
            </a:r>
            <a:r>
              <a:rPr lang="uk-UA" sz="2400" dirty="0" err="1">
                <a:solidFill>
                  <a:schemeClr val="tx1"/>
                </a:solidFill>
              </a:rPr>
              <a:t>солов</a:t>
            </a:r>
            <a:r>
              <a:rPr lang="uk-UA" sz="2400" dirty="0">
                <a:solidFill>
                  <a:schemeClr val="tx1"/>
                </a:solidFill>
              </a:rPr>
              <a:t>…</a:t>
            </a:r>
            <a:r>
              <a:rPr lang="uk-UA" sz="2400" dirty="0" err="1">
                <a:solidFill>
                  <a:schemeClr val="tx1"/>
                </a:solidFill>
              </a:rPr>
              <a:t>їний</a:t>
            </a:r>
            <a:r>
              <a:rPr lang="uk-UA" sz="2400" dirty="0">
                <a:solidFill>
                  <a:schemeClr val="tx1"/>
                </a:solidFill>
              </a:rPr>
              <a:t>, р…</a:t>
            </a:r>
            <a:r>
              <a:rPr lang="uk-UA" sz="2400" dirty="0" err="1">
                <a:solidFill>
                  <a:schemeClr val="tx1"/>
                </a:solidFill>
              </a:rPr>
              <a:t>юкзак</a:t>
            </a:r>
            <a:r>
              <a:rPr lang="uk-UA" sz="2400" dirty="0">
                <a:solidFill>
                  <a:schemeClr val="tx1"/>
                </a:solidFill>
              </a:rPr>
              <a:t>,  </a:t>
            </a:r>
            <a:r>
              <a:rPr lang="uk-UA" sz="2400" dirty="0" err="1">
                <a:solidFill>
                  <a:schemeClr val="tx1"/>
                </a:solidFill>
              </a:rPr>
              <a:t>цв</a:t>
            </a:r>
            <a:r>
              <a:rPr lang="uk-UA" sz="2400" dirty="0">
                <a:solidFill>
                  <a:schemeClr val="tx1"/>
                </a:solidFill>
              </a:rPr>
              <a:t>…</a:t>
            </a:r>
            <a:r>
              <a:rPr lang="uk-UA" sz="2400" dirty="0" err="1">
                <a:solidFill>
                  <a:schemeClr val="tx1"/>
                </a:solidFill>
              </a:rPr>
              <a:t>ях</a:t>
            </a:r>
            <a:r>
              <a:rPr lang="uk-UA" sz="2400" dirty="0">
                <a:solidFill>
                  <a:schemeClr val="tx1"/>
                </a:solidFill>
              </a:rPr>
              <a:t>, </a:t>
            </a:r>
            <a:r>
              <a:rPr lang="uk-UA" sz="2400" dirty="0" err="1">
                <a:solidFill>
                  <a:schemeClr val="tx1"/>
                </a:solidFill>
              </a:rPr>
              <a:t>моркв</a:t>
            </a:r>
            <a:r>
              <a:rPr lang="uk-UA" sz="2400" dirty="0">
                <a:solidFill>
                  <a:schemeClr val="tx1"/>
                </a:solidFill>
              </a:rPr>
              <a:t>…</a:t>
            </a:r>
            <a:r>
              <a:rPr lang="uk-UA" sz="2400" dirty="0" err="1">
                <a:solidFill>
                  <a:schemeClr val="tx1"/>
                </a:solidFill>
              </a:rPr>
              <a:t>яний</a:t>
            </a:r>
            <a:r>
              <a:rPr lang="uk-UA" sz="2400" dirty="0">
                <a:solidFill>
                  <a:schemeClr val="tx1"/>
                </a:solidFill>
              </a:rPr>
              <a:t>, бур…як, бур…я, трьох…ярусний, пів…юрти, </a:t>
            </a:r>
            <a:r>
              <a:rPr lang="uk-UA" sz="2400" dirty="0" err="1">
                <a:solidFill>
                  <a:schemeClr val="tx1"/>
                </a:solidFill>
              </a:rPr>
              <a:t>земл</a:t>
            </a:r>
            <a:r>
              <a:rPr lang="uk-UA" sz="2400" dirty="0">
                <a:solidFill>
                  <a:schemeClr val="tx1"/>
                </a:solidFill>
              </a:rPr>
              <a:t>..як, Мар…</a:t>
            </a:r>
            <a:r>
              <a:rPr lang="uk-UA" sz="2400" dirty="0" err="1">
                <a:solidFill>
                  <a:schemeClr val="tx1"/>
                </a:solidFill>
              </a:rPr>
              <a:t>яна</a:t>
            </a:r>
            <a:r>
              <a:rPr lang="uk-UA" sz="2400" dirty="0">
                <a:solidFill>
                  <a:schemeClr val="tx1"/>
                </a:solidFill>
              </a:rPr>
              <a:t>, </a:t>
            </a:r>
            <a:r>
              <a:rPr lang="uk-UA" sz="2400" dirty="0" err="1">
                <a:solidFill>
                  <a:schemeClr val="tx1"/>
                </a:solidFill>
              </a:rPr>
              <a:t>тьм</a:t>
            </a:r>
            <a:r>
              <a:rPr lang="uk-UA" sz="2400" dirty="0">
                <a:solidFill>
                  <a:schemeClr val="tx1"/>
                </a:solidFill>
              </a:rPr>
              <a:t>…</a:t>
            </a:r>
            <a:r>
              <a:rPr lang="uk-UA" sz="2400" dirty="0" err="1">
                <a:solidFill>
                  <a:schemeClr val="tx1"/>
                </a:solidFill>
              </a:rPr>
              <a:t>яний</a:t>
            </a:r>
            <a:r>
              <a:rPr lang="uk-UA" sz="2400" dirty="0">
                <a:solidFill>
                  <a:schemeClr val="tx1"/>
                </a:solidFill>
              </a:rPr>
              <a:t>, верф…ю, </a:t>
            </a:r>
            <a:r>
              <a:rPr lang="uk-UA" sz="2400" dirty="0" err="1">
                <a:solidFill>
                  <a:schemeClr val="tx1"/>
                </a:solidFill>
              </a:rPr>
              <a:t>Солов</a:t>
            </a:r>
            <a:r>
              <a:rPr lang="uk-UA" sz="2400" dirty="0">
                <a:solidFill>
                  <a:schemeClr val="tx1"/>
                </a:solidFill>
              </a:rPr>
              <a:t>..</a:t>
            </a:r>
            <a:r>
              <a:rPr lang="uk-UA" sz="2400" dirty="0" err="1">
                <a:solidFill>
                  <a:schemeClr val="tx1"/>
                </a:solidFill>
              </a:rPr>
              <a:t>йов</a:t>
            </a:r>
            <a:r>
              <a:rPr lang="uk-UA" sz="2400" dirty="0">
                <a:solidFill>
                  <a:schemeClr val="tx1"/>
                </a:solidFill>
              </a:rPr>
              <a:t>,  роз…</a:t>
            </a:r>
            <a:r>
              <a:rPr lang="uk-UA" sz="2400" dirty="0" err="1">
                <a:solidFill>
                  <a:schemeClr val="tx1"/>
                </a:solidFill>
              </a:rPr>
              <a:t>яснення</a:t>
            </a:r>
            <a:r>
              <a:rPr lang="uk-UA" sz="2400" dirty="0">
                <a:solidFill>
                  <a:schemeClr val="tx1"/>
                </a:solidFill>
              </a:rPr>
              <a:t>.</a:t>
            </a:r>
            <a:endParaRPr lang="ru-RU" sz="23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504" y="548680"/>
            <a:ext cx="8183562" cy="52482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FD9A63"/>
                </a:solidFill>
              </a:rPr>
              <a:t>                      С х о д 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sz="2400" b="1" dirty="0" smtClean="0">
                <a:solidFill>
                  <a:srgbClr val="FFFF99"/>
                </a:solidFill>
              </a:rPr>
              <a:t>Впишіть слова у кліточки цих сходів. Слова треба добирати такі, щоб у кожному наступному було на одну букву більше, ніж у попередньому слові. Усі слова в пер­ших сходах повинні починатися голосним звуком </a:t>
            </a:r>
            <a:r>
              <a:rPr lang="uk-UA" sz="2400" b="1" i="1" dirty="0" smtClean="0">
                <a:solidFill>
                  <a:srgbClr val="FFFF99"/>
                </a:solidFill>
              </a:rPr>
              <a:t>о, </a:t>
            </a:r>
            <a:r>
              <a:rPr lang="uk-UA" sz="2400" b="1" dirty="0" smtClean="0">
                <a:solidFill>
                  <a:srgbClr val="FFFF99"/>
                </a:solidFill>
              </a:rPr>
              <a:t>в других — приголосним </a:t>
            </a:r>
            <a:r>
              <a:rPr lang="uk-UA" sz="2400" b="1" i="1" dirty="0" smtClean="0">
                <a:solidFill>
                  <a:srgbClr val="FFFF99"/>
                </a:solidFill>
              </a:rPr>
              <a:t>д.</a:t>
            </a:r>
            <a:r>
              <a:rPr lang="uk-UA" sz="2000" b="1" i="1" dirty="0" smtClean="0">
                <a:solidFill>
                  <a:srgbClr val="00B0F0"/>
                </a:solidFill>
              </a:rPr>
              <a:t/>
            </a:r>
            <a:br>
              <a:rPr lang="uk-UA" sz="2000" b="1" i="1" dirty="0" smtClean="0">
                <a:solidFill>
                  <a:srgbClr val="00B0F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uk-UA" sz="1800" i="1" dirty="0" smtClean="0">
                <a:solidFill>
                  <a:srgbClr val="002060"/>
                </a:solidFill>
              </a:rPr>
              <a:t/>
            </a:r>
            <a:br>
              <a:rPr lang="uk-UA" sz="1800" i="1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5263"/>
              </p:ext>
            </p:extLst>
          </p:nvPr>
        </p:nvGraphicFramePr>
        <p:xfrm>
          <a:off x="734504" y="2650173"/>
          <a:ext cx="3643313" cy="2578104"/>
        </p:xfrm>
        <a:graphic>
          <a:graphicData uri="http://schemas.openxmlformats.org/drawingml/2006/table">
            <a:tbl>
              <a:tblPr/>
              <a:tblGrid>
                <a:gridCol w="404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8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4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4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4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48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4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48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2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О 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407103"/>
              </p:ext>
            </p:extLst>
          </p:nvPr>
        </p:nvGraphicFramePr>
        <p:xfrm>
          <a:off x="4542035" y="3861654"/>
          <a:ext cx="3828269" cy="2535632"/>
        </p:xfrm>
        <a:graphic>
          <a:graphicData uri="http://schemas.openxmlformats.org/drawingml/2006/table">
            <a:tbl>
              <a:tblPr/>
              <a:tblGrid>
                <a:gridCol w="425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5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5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57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57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39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5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169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95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9" descr="BS0125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73" y="2540640"/>
            <a:ext cx="1509712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5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505" y="642938"/>
            <a:ext cx="8183562" cy="4286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100" b="1" dirty="0" smtClean="0">
                <a:solidFill>
                  <a:srgbClr val="FFC000"/>
                </a:solidFill>
              </a:rPr>
              <a:t>«ЗНАЙДИ СПІЛЬНУ ЧАСТИНУ ДВОХ СЛІВ»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3795" name="Текст 2"/>
          <p:cNvSpPr>
            <a:spLocks noGrp="1"/>
          </p:cNvSpPr>
          <p:nvPr>
            <p:ph type="body" idx="1"/>
          </p:nvPr>
        </p:nvSpPr>
        <p:spPr>
          <a:xfrm>
            <a:off x="467544" y="857250"/>
            <a:ext cx="8183562" cy="5789277"/>
          </a:xfrm>
        </p:spPr>
        <p:txBody>
          <a:bodyPr/>
          <a:lstStyle/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uk-UA" altLang="ru-RU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Визначте в яких словах ці частини є складом, а в яких – ні. </a:t>
            </a: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 smtClean="0">
                <a:solidFill>
                  <a:srgbClr val="B95C00"/>
                </a:solidFill>
              </a:rPr>
              <a:t>Поділіть слова на склади вкажіть їх вид.</a:t>
            </a:r>
            <a:endParaRPr lang="en-US" altLang="ru-RU" sz="2000" b="1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sz="500" b="1" i="1" dirty="0" smtClean="0">
                <a:solidFill>
                  <a:srgbClr val="C00000"/>
                </a:solidFill>
              </a:rPr>
              <a:t>                           </a:t>
            </a:r>
            <a:endParaRPr lang="uk-UA" altLang="ru-RU" sz="700" b="1" i="1" dirty="0" smtClean="0">
              <a:solidFill>
                <a:srgbClr val="C000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b="1" i="1" dirty="0">
                <a:solidFill>
                  <a:srgbClr val="C00000"/>
                </a:solidFill>
              </a:rPr>
              <a:t> </a:t>
            </a:r>
            <a:r>
              <a:rPr lang="uk-UA" altLang="ru-RU" b="1" i="1" dirty="0" smtClean="0">
                <a:solidFill>
                  <a:srgbClr val="C00000"/>
                </a:solidFill>
              </a:rPr>
              <a:t>                              Відповіді:</a:t>
            </a:r>
            <a:endParaRPr lang="uk-UA" altLang="ru-RU" b="1" i="1" dirty="0">
              <a:solidFill>
                <a:srgbClr val="C000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b="1" i="1" dirty="0" smtClean="0">
                <a:solidFill>
                  <a:srgbClr val="C00000"/>
                </a:solidFill>
              </a:rPr>
              <a:t>                            (1…зуб…,      2...ара…,    3...лаг…,    4…лоб…,    5…рок…,    6…</a:t>
            </a:r>
            <a:r>
              <a:rPr lang="uk-UA" altLang="ru-RU" b="1" i="1" dirty="0" err="1" smtClean="0">
                <a:solidFill>
                  <a:srgbClr val="C00000"/>
                </a:solidFill>
              </a:rPr>
              <a:t>кон</a:t>
            </a:r>
            <a:r>
              <a:rPr lang="uk-UA" altLang="ru-RU" b="1" i="1" dirty="0" smtClean="0">
                <a:solidFill>
                  <a:srgbClr val="C00000"/>
                </a:solidFill>
              </a:rPr>
              <a:t>…)</a:t>
            </a:r>
            <a:endParaRPr lang="ru-RU" altLang="ru-RU" b="1" i="1" dirty="0" smtClean="0">
              <a:solidFill>
                <a:srgbClr val="C000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r>
              <a:rPr lang="uk-UA" altLang="ru-RU" i="1" dirty="0" smtClean="0">
                <a:solidFill>
                  <a:srgbClr val="B95C00"/>
                </a:solidFill>
              </a:rPr>
              <a:t> </a:t>
            </a:r>
            <a:endParaRPr lang="ru-RU" altLang="ru-RU" dirty="0" smtClean="0">
              <a:solidFill>
                <a:srgbClr val="B95C00"/>
              </a:solidFill>
            </a:endParaRPr>
          </a:p>
          <a:p>
            <a:pPr marR="0" eaLnBrk="1" hangingPunct="1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srgbClr val="B95C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05334"/>
              </p:ext>
            </p:extLst>
          </p:nvPr>
        </p:nvGraphicFramePr>
        <p:xfrm>
          <a:off x="767296" y="1046524"/>
          <a:ext cx="6477003" cy="36271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71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0681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66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66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66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66FFFF"/>
                        </a:solidFill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66FFFF"/>
                        </a:solidFill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rgbClr val="66FFFF"/>
                        </a:solidFill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66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66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66FF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681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Т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Р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И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И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Л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О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681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С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И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Г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Х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І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С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681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А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Н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Ш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У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Н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А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681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С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У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Г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О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Д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А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681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П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Р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О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Ф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О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Р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754784"/>
                  </a:ext>
                </a:extLst>
              </a:tr>
              <a:tr h="470681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Д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Р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А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Т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У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Р </a:t>
                      </a:r>
                      <a:endParaRPr lang="ru-RU" sz="2800" b="1" dirty="0">
                        <a:latin typeface="Garamond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5" descr="PE00014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28" y="642939"/>
            <a:ext cx="1658661" cy="112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7189" y="5949280"/>
            <a:ext cx="5122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i="1" dirty="0" smtClean="0">
                <a:solidFill>
                  <a:schemeClr val="bg1"/>
                </a:solidFill>
              </a:rPr>
              <a:t>Чудово сприяє розвиткові репродуктивного мислення. </a:t>
            </a:r>
          </a:p>
          <a:p>
            <a:r>
              <a:rPr lang="uk-UA" sz="1600" i="1" dirty="0" smtClean="0">
                <a:solidFill>
                  <a:schemeClr val="bg1"/>
                </a:solidFill>
              </a:rPr>
              <a:t>Використовую на підсумковому етапі уроку про склад. </a:t>
            </a:r>
            <a:endParaRPr lang="ru-RU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2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382000" cy="3988784"/>
          </a:xfrm>
        </p:spPr>
        <p:txBody>
          <a:bodyPr/>
          <a:lstStyle/>
          <a:p>
            <a:pPr algn="r"/>
            <a:r>
              <a:rPr lang="uk-UA" i="1" dirty="0">
                <a:effectLst/>
              </a:rPr>
              <a:t>Повноцінними є тільки ті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uk-UA" i="1" dirty="0">
                <a:effectLst/>
              </a:rPr>
              <a:t>знання, які дитина здобула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uk-UA" i="1" dirty="0">
                <a:effectLst/>
              </a:rPr>
              <a:t>власною активністю.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uk-UA" i="1" dirty="0">
                <a:effectLst/>
              </a:rPr>
              <a:t>                                                                                                            Йоганн Песталоцці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098" name="Picture 2" descr="http://900igr.net/datai/matematika/Zadanija-po-matematike/0002-001-Segodnja-my-budem-vsjo-povtorjat-delit-i-umnozha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2708920"/>
            <a:ext cx="3720774" cy="40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77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2000250" y="1186961"/>
            <a:ext cx="420565" cy="14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8585">
                <a:latin typeface="Calibri" panose="020F0502020204030204" pitchFamily="34" charset="0"/>
              </a:rPr>
              <a:t>,</a:t>
            </a:r>
          </a:p>
        </p:txBody>
      </p:sp>
      <p:sp>
        <p:nvSpPr>
          <p:cNvPr id="86021" name="TextBox 4"/>
          <p:cNvSpPr txBox="1">
            <a:spLocks noChangeArrowheads="1"/>
          </p:cNvSpPr>
          <p:nvPr/>
        </p:nvSpPr>
        <p:spPr bwMode="auto">
          <a:xfrm>
            <a:off x="5104088" y="1334668"/>
            <a:ext cx="758274" cy="14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8585" b="1" dirty="0">
                <a:latin typeface="Calibri" panose="020F0502020204030204" pitchFamily="34" charset="0"/>
              </a:rPr>
              <a:t>Є</a:t>
            </a:r>
          </a:p>
        </p:txBody>
      </p:sp>
      <p:pic>
        <p:nvPicPr>
          <p:cNvPr id="86022" name="Рисунок 5" descr="PINEAPPL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9" b="100000" l="33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5" y="2628763"/>
            <a:ext cx="1116623" cy="164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Box 6"/>
          <p:cNvSpPr txBox="1">
            <a:spLocks noChangeArrowheads="1"/>
          </p:cNvSpPr>
          <p:nvPr/>
        </p:nvSpPr>
        <p:spPr bwMode="auto">
          <a:xfrm>
            <a:off x="1255580" y="3048566"/>
            <a:ext cx="987504" cy="14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8585" dirty="0">
                <a:latin typeface="Calibri" panose="020F0502020204030204" pitchFamily="34" charset="0"/>
              </a:rPr>
              <a:t>,,,</a:t>
            </a:r>
          </a:p>
        </p:txBody>
      </p:sp>
      <p:sp>
        <p:nvSpPr>
          <p:cNvPr id="86024" name="TextBox 7"/>
          <p:cNvSpPr txBox="1">
            <a:spLocks noChangeArrowheads="1"/>
          </p:cNvSpPr>
          <p:nvPr/>
        </p:nvSpPr>
        <p:spPr bwMode="auto">
          <a:xfrm>
            <a:off x="2898934" y="3119597"/>
            <a:ext cx="1838698" cy="14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8585" dirty="0"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86025" name="TextBox 8"/>
          <p:cNvSpPr txBox="1">
            <a:spLocks noChangeArrowheads="1"/>
          </p:cNvSpPr>
          <p:nvPr/>
        </p:nvSpPr>
        <p:spPr bwMode="auto">
          <a:xfrm>
            <a:off x="2679295" y="3157299"/>
            <a:ext cx="439277" cy="14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8585" dirty="0">
                <a:latin typeface="Calibri" panose="020F0502020204030204" pitchFamily="34" charset="0"/>
              </a:rPr>
              <a:t>,</a:t>
            </a:r>
          </a:p>
        </p:txBody>
      </p:sp>
      <p:sp>
        <p:nvSpPr>
          <p:cNvPr id="86027" name="TextBox 10"/>
          <p:cNvSpPr txBox="1">
            <a:spLocks noChangeArrowheads="1"/>
          </p:cNvSpPr>
          <p:nvPr/>
        </p:nvSpPr>
        <p:spPr bwMode="auto">
          <a:xfrm>
            <a:off x="5483225" y="3212976"/>
            <a:ext cx="439277" cy="14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8585" dirty="0">
                <a:latin typeface="Calibri" panose="020F0502020204030204" pitchFamily="34" charset="0"/>
              </a:rPr>
              <a:t>,</a:t>
            </a:r>
          </a:p>
        </p:txBody>
      </p:sp>
      <p:sp>
        <p:nvSpPr>
          <p:cNvPr id="86028" name="TextBox 11"/>
          <p:cNvSpPr txBox="1">
            <a:spLocks noChangeArrowheads="1"/>
          </p:cNvSpPr>
          <p:nvPr/>
        </p:nvSpPr>
        <p:spPr bwMode="auto">
          <a:xfrm>
            <a:off x="3336392" y="943633"/>
            <a:ext cx="1101317" cy="63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3600" dirty="0">
                <a:latin typeface="Calibri" panose="020F0502020204030204" pitchFamily="34" charset="0"/>
              </a:rPr>
              <a:t>1245</a:t>
            </a:r>
          </a:p>
        </p:txBody>
      </p:sp>
      <p:sp>
        <p:nvSpPr>
          <p:cNvPr id="86029" name="TextBox 12"/>
          <p:cNvSpPr txBox="1">
            <a:spLocks noChangeArrowheads="1"/>
          </p:cNvSpPr>
          <p:nvPr/>
        </p:nvSpPr>
        <p:spPr bwMode="auto">
          <a:xfrm>
            <a:off x="497003" y="1230466"/>
            <a:ext cx="492369" cy="14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8585" dirty="0">
                <a:latin typeface="Calibri" panose="020F0502020204030204" pitchFamily="34" charset="0"/>
              </a:rPr>
              <a:t>,</a:t>
            </a:r>
          </a:p>
        </p:txBody>
      </p:sp>
      <p:pic>
        <p:nvPicPr>
          <p:cNvPr id="86030" name="Рисунок 13" descr="image06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6" b="100000" l="333" r="100000">
                        <a14:foregroundMark x1="21167" y1="28571" x2="67833" y2="32596"/>
                        <a14:foregroundMark x1="59000" y1="23944" x2="84500" y2="36620"/>
                        <a14:foregroundMark x1="86333" y1="38632" x2="59333" y2="54728"/>
                        <a14:foregroundMark x1="58167" y1="41046" x2="25833" y2="47082"/>
                        <a14:foregroundMark x1="29667" y1="45674" x2="17000" y2="37626"/>
                        <a14:foregroundMark x1="10000" y1="39638" x2="30500" y2="58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0" y="4926099"/>
            <a:ext cx="1833195" cy="140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1" name="TextBox 14"/>
          <p:cNvSpPr txBox="1">
            <a:spLocks noChangeArrowheads="1"/>
          </p:cNvSpPr>
          <p:nvPr/>
        </p:nvSpPr>
        <p:spPr bwMode="auto">
          <a:xfrm>
            <a:off x="1905541" y="5091284"/>
            <a:ext cx="855785" cy="14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8585" dirty="0">
                <a:latin typeface="Calibri" panose="020F0502020204030204" pitchFamily="34" charset="0"/>
              </a:rPr>
              <a:t>,,</a:t>
            </a:r>
          </a:p>
        </p:txBody>
      </p:sp>
      <p:sp>
        <p:nvSpPr>
          <p:cNvPr id="86033" name="TextBox 16"/>
          <p:cNvSpPr txBox="1">
            <a:spLocks noChangeArrowheads="1"/>
          </p:cNvSpPr>
          <p:nvPr/>
        </p:nvSpPr>
        <p:spPr bwMode="auto">
          <a:xfrm>
            <a:off x="3428270" y="4616688"/>
            <a:ext cx="1075669" cy="63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3600" dirty="0" smtClean="0">
                <a:latin typeface="Calibri" panose="020F0502020204030204" pitchFamily="34" charset="0"/>
              </a:rPr>
              <a:t>2 3 4</a:t>
            </a:r>
            <a:endParaRPr lang="uk-UA" altLang="ru-RU" sz="3600" dirty="0">
              <a:latin typeface="Calibri" panose="020F0502020204030204" pitchFamily="34" charset="0"/>
            </a:endParaRPr>
          </a:p>
        </p:txBody>
      </p:sp>
      <p:sp>
        <p:nvSpPr>
          <p:cNvPr id="86034" name="TextBox 17"/>
          <p:cNvSpPr txBox="1">
            <a:spLocks noChangeArrowheads="1"/>
          </p:cNvSpPr>
          <p:nvPr/>
        </p:nvSpPr>
        <p:spPr bwMode="auto">
          <a:xfrm>
            <a:off x="4977705" y="5091284"/>
            <a:ext cx="775908" cy="14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83" tIns="40891" rIns="81783" bIns="40891">
            <a:spAutoFit/>
          </a:bodyPr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8585" dirty="0">
                <a:latin typeface="Calibri" panose="020F0502020204030204" pitchFamily="34" charset="0"/>
              </a:rPr>
              <a:t>Я</a:t>
            </a:r>
          </a:p>
        </p:txBody>
      </p:sp>
      <p:sp>
        <p:nvSpPr>
          <p:cNvPr id="86036" name="Кнопка дії: настроювана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122644" y="5120655"/>
            <a:ext cx="1856642" cy="344651"/>
          </a:xfrm>
          <a:prstGeom prst="actionButtonBlank">
            <a:avLst/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81783" tIns="40891" rIns="81783" bIns="40891" anchor="ctr"/>
          <a:lstStyle>
            <a:lvl1pPr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 eaLnBrk="0" hangingPunct="0"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ru-RU" sz="2123" b="1" dirty="0">
                <a:solidFill>
                  <a:srgbClr val="00B0F0"/>
                </a:solidFill>
                <a:latin typeface="Calibri" panose="020F0502020204030204" pitchFamily="34" charset="0"/>
                <a:hlinkClick r:id="" action="ppaction://noaction"/>
              </a:rPr>
              <a:t>ВІДПОВІДЬ</a:t>
            </a:r>
            <a:endParaRPr lang="uk-UA" altLang="ru-RU" sz="2123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40092" y="5525105"/>
            <a:ext cx="2162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dirty="0">
                <a:solidFill>
                  <a:srgbClr val="FFFF00"/>
                </a:solidFill>
                <a:latin typeface="Calibri" panose="020F0502020204030204" pitchFamily="34" charset="0"/>
              </a:rPr>
              <a:t>ЛОГІКА  Є АНАТОМІЯ</a:t>
            </a:r>
          </a:p>
          <a:p>
            <a:pPr algn="ctr"/>
            <a:r>
              <a:rPr lang="uk-UA" altLang="ru-RU" dirty="0">
                <a:solidFill>
                  <a:srgbClr val="FFFF00"/>
                </a:solidFill>
                <a:latin typeface="Calibri" panose="020F0502020204030204" pitchFamily="34" charset="0"/>
              </a:rPr>
              <a:t>МИСЛЕННЯ</a:t>
            </a:r>
          </a:p>
        </p:txBody>
      </p:sp>
      <p:pic>
        <p:nvPicPr>
          <p:cNvPr id="1030" name="Picture 6" descr="http://3.bp.blogspot.com/-Yl8LPWrqgD0/UM4x5aMFvDI/AAAAAAAABQE/LrK2BAC3IQM/s1600/index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889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029" y="3025094"/>
            <a:ext cx="1404269" cy="140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nattik.ru/wp-content/uploads/2011/03/zvukovoe_loto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100000" l="1500" r="100000">
                        <a14:foregroundMark x1="51500" y1="27750" x2="51500" y2="2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9" y="1053863"/>
            <a:ext cx="1500955" cy="150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otohomka.ru/images/Jan/09/c4dfe524c3ed459b5513a16e59f2c1c3/micro_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56" y="1261922"/>
            <a:ext cx="2190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bankoboev.ru/fons/NDM4OA==/Bankoboev.Ru_olen_s_vetkoi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67" y="4915688"/>
            <a:ext cx="1608031" cy="154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83" y="104978"/>
            <a:ext cx="91293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Розгадавши ребус</a:t>
            </a:r>
            <a:r>
              <a:rPr lang="uk-UA" sz="2400" b="1" dirty="0" smtClean="0">
                <a:solidFill>
                  <a:srgbClr val="FFFF00"/>
                </a:solidFill>
              </a:rPr>
              <a:t>, </a:t>
            </a:r>
            <a:r>
              <a:rPr lang="uk-UA" sz="2800" b="1" dirty="0" smtClean="0">
                <a:solidFill>
                  <a:srgbClr val="FFFF00"/>
                </a:solidFill>
              </a:rPr>
              <a:t>прочитайте вислів  </a:t>
            </a:r>
            <a:r>
              <a:rPr lang="ru-RU" sz="2400" dirty="0" err="1" smtClean="0">
                <a:solidFill>
                  <a:srgbClr val="FFFF00"/>
                </a:solidFill>
              </a:rPr>
              <a:t>британського</a:t>
            </a:r>
            <a:r>
              <a:rPr lang="ru-RU" sz="2400" dirty="0" smtClean="0">
                <a:solidFill>
                  <a:srgbClr val="FFFF00"/>
                </a:solidFill>
              </a:rPr>
              <a:t> педагога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smtClean="0">
                <a:solidFill>
                  <a:srgbClr val="FFFF00"/>
                </a:solidFill>
              </a:rPr>
              <a:t>                                                                           і </a:t>
            </a:r>
            <a:r>
              <a:rPr lang="ru-RU" sz="2400" dirty="0" err="1" smtClean="0">
                <a:solidFill>
                  <a:srgbClr val="FFFF00"/>
                </a:solidFill>
              </a:rPr>
              <a:t>філософа</a:t>
            </a:r>
            <a:r>
              <a:rPr lang="uk-UA" sz="2400" b="1" dirty="0" smtClean="0">
                <a:solidFill>
                  <a:srgbClr val="FFFF00"/>
                </a:solidFill>
              </a:rPr>
              <a:t>  </a:t>
            </a:r>
            <a:r>
              <a:rPr lang="ru-RU" sz="2400" b="1" dirty="0" smtClean="0">
                <a:solidFill>
                  <a:srgbClr val="FFFF00"/>
                </a:solidFill>
              </a:rPr>
              <a:t>Джона </a:t>
            </a:r>
            <a:r>
              <a:rPr lang="ru-RU" sz="2400" b="1" dirty="0">
                <a:solidFill>
                  <a:srgbClr val="FFFF00"/>
                </a:solidFill>
              </a:rPr>
              <a:t>Локка</a:t>
            </a:r>
            <a:r>
              <a:rPr lang="uk-UA" sz="2400" b="1" dirty="0" smtClean="0">
                <a:solidFill>
                  <a:srgbClr val="FFFF00"/>
                </a:solidFill>
              </a:rPr>
              <a:t> 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0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6"/>
            <a:ext cx="6750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уроках </a:t>
            </a:r>
            <a:r>
              <a:rPr lang="uk-UA" sz="36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української мови </a:t>
            </a:r>
            <a:endParaRPr lang="uk-UA" sz="3600" b="1" dirty="0" smtClean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6 </a:t>
            </a:r>
            <a:r>
              <a:rPr lang="uk-UA" sz="36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класі, при вивчені  </a:t>
            </a:r>
            <a:r>
              <a:rPr lang="uk-UA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теми </a:t>
            </a:r>
            <a:r>
              <a:rPr lang="uk-UA" sz="3600" b="1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«Іменник» </a:t>
            </a:r>
            <a:r>
              <a:rPr lang="uk-UA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використовую  нерідко такі ігри: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2"/>
            <a:ext cx="3775968" cy="2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30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63175" t="19501" r="8765" b="66894"/>
          <a:stretch>
            <a:fillRect/>
          </a:stretch>
        </p:blipFill>
        <p:spPr bwMode="auto">
          <a:xfrm>
            <a:off x="2928926" y="1643050"/>
            <a:ext cx="317402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88640"/>
            <a:ext cx="8229600" cy="612846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uk-UA" sz="3600" dirty="0" smtClean="0"/>
              <a:t>                </a:t>
            </a:r>
            <a:r>
              <a:rPr lang="uk-UA" sz="4400" dirty="0" smtClean="0">
                <a:solidFill>
                  <a:srgbClr val="66FFFF"/>
                </a:solidFill>
              </a:rPr>
              <a:t>На   етапі  оголошення теми і завдань уроку. </a:t>
            </a:r>
          </a:p>
          <a:p>
            <a:pPr algn="ctr">
              <a:buNone/>
            </a:pPr>
            <a:endParaRPr lang="uk-UA" sz="2900" dirty="0" smtClean="0"/>
          </a:p>
          <a:p>
            <a:pPr algn="ctr">
              <a:buNone/>
            </a:pPr>
            <a:r>
              <a:rPr lang="uk-UA" sz="5100" b="1" dirty="0" smtClean="0">
                <a:solidFill>
                  <a:srgbClr val="FFC000"/>
                </a:solidFill>
              </a:rPr>
              <a:t>Кросворд</a:t>
            </a:r>
            <a:endParaRPr lang="ru-RU" sz="5100" b="1" dirty="0">
              <a:solidFill>
                <a:srgbClr val="FFC000"/>
              </a:solidFill>
            </a:endParaRPr>
          </a:p>
          <a:p>
            <a:pPr algn="just">
              <a:buNone/>
            </a:pPr>
            <a:r>
              <a:rPr lang="uk-UA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Учні </a:t>
            </a:r>
            <a:r>
              <a:rPr lang="uk-UA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відповідають  </a:t>
            </a:r>
            <a:r>
              <a:rPr lang="uk-UA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 запитання </a:t>
            </a:r>
            <a:r>
              <a:rPr lang="uk-UA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і вписують </a:t>
            </a:r>
            <a:r>
              <a:rPr lang="uk-UA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відповіді.  </a:t>
            </a:r>
          </a:p>
          <a:p>
            <a:pPr algn="just">
              <a:buNone/>
            </a:pPr>
            <a:r>
              <a:rPr lang="uk-UA" sz="3300" b="1" dirty="0" smtClean="0">
                <a:solidFill>
                  <a:srgbClr val="FFC000"/>
                </a:solidFill>
              </a:rPr>
              <a:t>              </a:t>
            </a:r>
          </a:p>
          <a:p>
            <a:pPr algn="just">
              <a:buNone/>
            </a:pPr>
            <a:endParaRPr lang="uk-UA" sz="2000" dirty="0"/>
          </a:p>
          <a:p>
            <a:pPr algn="ctr">
              <a:buNone/>
            </a:pPr>
            <a:r>
              <a:rPr lang="uk-UA" sz="2000" dirty="0" smtClean="0"/>
              <a:t>                           </a:t>
            </a:r>
          </a:p>
          <a:p>
            <a:pPr algn="ctr">
              <a:buNone/>
            </a:pPr>
            <a:endParaRPr lang="uk-UA" sz="2000" dirty="0"/>
          </a:p>
          <a:p>
            <a:pPr algn="ctr">
              <a:buNone/>
            </a:pPr>
            <a:endParaRPr lang="uk-UA" sz="2000" dirty="0" smtClean="0"/>
          </a:p>
          <a:p>
            <a:pPr algn="ctr">
              <a:buNone/>
            </a:pPr>
            <a:endParaRPr lang="uk-UA" sz="2000" dirty="0"/>
          </a:p>
          <a:p>
            <a:pPr algn="ctr">
              <a:buNone/>
            </a:pPr>
            <a:endParaRPr lang="uk-UA" sz="2000" dirty="0" smtClean="0"/>
          </a:p>
          <a:p>
            <a:pPr algn="ctr">
              <a:buNone/>
            </a:pPr>
            <a:endParaRPr lang="uk-UA" sz="2000" dirty="0"/>
          </a:p>
          <a:p>
            <a:pPr>
              <a:lnSpc>
                <a:spcPct val="110000"/>
              </a:lnSpc>
              <a:buNone/>
            </a:pPr>
            <a:endParaRPr lang="uk-UA" sz="2000" dirty="0" smtClean="0"/>
          </a:p>
          <a:p>
            <a:pPr>
              <a:lnSpc>
                <a:spcPct val="110000"/>
              </a:lnSpc>
              <a:buNone/>
            </a:pPr>
            <a:endParaRPr lang="uk-UA" sz="2000" dirty="0"/>
          </a:p>
          <a:p>
            <a:pPr>
              <a:lnSpc>
                <a:spcPct val="110000"/>
              </a:lnSpc>
              <a:buNone/>
            </a:pPr>
            <a:endParaRPr lang="uk-UA" sz="2000" dirty="0" smtClean="0"/>
          </a:p>
          <a:p>
            <a:pPr>
              <a:lnSpc>
                <a:spcPct val="110000"/>
              </a:lnSpc>
              <a:buNone/>
            </a:pPr>
            <a:endParaRPr lang="uk-UA" sz="2000" dirty="0" smtClean="0"/>
          </a:p>
          <a:p>
            <a:pPr>
              <a:lnSpc>
                <a:spcPct val="110000"/>
              </a:lnSpc>
              <a:buNone/>
            </a:pPr>
            <a:endParaRPr lang="uk-UA" sz="2000" dirty="0"/>
          </a:p>
          <a:p>
            <a:pPr>
              <a:lnSpc>
                <a:spcPct val="110000"/>
              </a:lnSpc>
              <a:buNone/>
            </a:pPr>
            <a:endParaRPr lang="uk-UA" sz="2000" dirty="0"/>
          </a:p>
          <a:p>
            <a:pPr>
              <a:lnSpc>
                <a:spcPct val="110000"/>
              </a:lnSpc>
              <a:buNone/>
            </a:pPr>
            <a:endParaRPr lang="uk-UA" sz="2000" dirty="0" smtClean="0"/>
          </a:p>
          <a:p>
            <a:pPr>
              <a:lnSpc>
                <a:spcPct val="110000"/>
              </a:lnSpc>
              <a:buNone/>
            </a:pPr>
            <a:r>
              <a:rPr lang="uk-UA" dirty="0" smtClean="0"/>
              <a:t>1. </a:t>
            </a:r>
            <a:r>
              <a:rPr lang="uk-UA" dirty="0"/>
              <a:t>Особиста назва людини, що дається їй після народження. </a:t>
            </a:r>
            <a:r>
              <a:rPr lang="uk-UA" dirty="0">
                <a:solidFill>
                  <a:srgbClr val="FFC000"/>
                </a:solidFill>
              </a:rPr>
              <a:t>(Ім’я)</a:t>
            </a:r>
            <a:endParaRPr lang="ru-RU" dirty="0">
              <a:solidFill>
                <a:srgbClr val="FFC000"/>
              </a:solidFill>
            </a:endParaRPr>
          </a:p>
          <a:p>
            <a:pPr>
              <a:lnSpc>
                <a:spcPct val="110000"/>
              </a:lnSpc>
              <a:buNone/>
            </a:pPr>
            <a:r>
              <a:rPr lang="uk-UA" dirty="0"/>
              <a:t>2. Косметична мазь. </a:t>
            </a:r>
            <a:r>
              <a:rPr lang="uk-UA" dirty="0">
                <a:solidFill>
                  <a:srgbClr val="FFC000"/>
                </a:solidFill>
              </a:rPr>
              <a:t>(Крем)</a:t>
            </a:r>
            <a:endParaRPr lang="ru-RU" dirty="0">
              <a:solidFill>
                <a:srgbClr val="FFC000"/>
              </a:solidFill>
            </a:endParaRPr>
          </a:p>
          <a:p>
            <a:pPr>
              <a:lnSpc>
                <a:spcPct val="110000"/>
              </a:lnSpc>
              <a:buNone/>
            </a:pPr>
            <a:r>
              <a:rPr lang="uk-UA" dirty="0"/>
              <a:t>3. Твір образотворчого мистецтва, виконаний з натури. </a:t>
            </a:r>
            <a:r>
              <a:rPr lang="uk-UA" dirty="0">
                <a:solidFill>
                  <a:srgbClr val="FFC000"/>
                </a:solidFill>
              </a:rPr>
              <a:t>(Етюд)</a:t>
            </a:r>
            <a:endParaRPr lang="ru-RU" dirty="0">
              <a:solidFill>
                <a:srgbClr val="FFC000"/>
              </a:solidFill>
            </a:endParaRPr>
          </a:p>
          <a:p>
            <a:pPr>
              <a:lnSpc>
                <a:spcPct val="110000"/>
              </a:lnSpc>
              <a:buNone/>
            </a:pPr>
            <a:r>
              <a:rPr lang="uk-UA" dirty="0"/>
              <a:t>4. Механізм для підіймання й переміщення вантажів. </a:t>
            </a:r>
            <a:r>
              <a:rPr lang="uk-UA" dirty="0">
                <a:solidFill>
                  <a:srgbClr val="FFC000"/>
                </a:solidFill>
              </a:rPr>
              <a:t>(Кран)</a:t>
            </a:r>
            <a:endParaRPr lang="ru-RU" dirty="0">
              <a:solidFill>
                <a:srgbClr val="FFC000"/>
              </a:solidFill>
            </a:endParaRPr>
          </a:p>
          <a:p>
            <a:pPr>
              <a:lnSpc>
                <a:spcPct val="110000"/>
              </a:lnSpc>
              <a:buNone/>
            </a:pPr>
            <a:r>
              <a:rPr lang="uk-UA" dirty="0"/>
              <a:t>5. Велика рибальська сітка. </a:t>
            </a:r>
            <a:r>
              <a:rPr lang="uk-UA" dirty="0">
                <a:solidFill>
                  <a:srgbClr val="FFC000"/>
                </a:solidFill>
              </a:rPr>
              <a:t>(Невід)</a:t>
            </a:r>
            <a:endParaRPr lang="ru-RU" dirty="0">
              <a:solidFill>
                <a:srgbClr val="FFC000"/>
              </a:solidFill>
            </a:endParaRPr>
          </a:p>
          <a:p>
            <a:pPr>
              <a:lnSpc>
                <a:spcPct val="110000"/>
              </a:lnSpc>
              <a:buNone/>
            </a:pPr>
            <a:r>
              <a:rPr lang="uk-UA" dirty="0"/>
              <a:t>6. Зимовий віз на полозах. </a:t>
            </a:r>
            <a:r>
              <a:rPr lang="uk-UA" dirty="0">
                <a:solidFill>
                  <a:srgbClr val="FFC000"/>
                </a:solidFill>
              </a:rPr>
              <a:t>(Сани)</a:t>
            </a:r>
            <a:endParaRPr lang="ru-RU" dirty="0">
              <a:solidFill>
                <a:srgbClr val="FFC000"/>
              </a:solidFill>
            </a:endParaRPr>
          </a:p>
          <a:p>
            <a:pPr>
              <a:lnSpc>
                <a:spcPct val="110000"/>
              </a:lnSpc>
              <a:buNone/>
            </a:pPr>
            <a:r>
              <a:rPr lang="uk-UA" dirty="0"/>
              <a:t>7. Кімната в школі, де здійснюється навчальний процес. </a:t>
            </a:r>
            <a:r>
              <a:rPr lang="uk-UA" dirty="0">
                <a:solidFill>
                  <a:srgbClr val="FFC000"/>
                </a:solidFill>
              </a:rPr>
              <a:t>(Клас</a:t>
            </a:r>
            <a:r>
              <a:rPr lang="uk-UA" dirty="0" smtClean="0">
                <a:solidFill>
                  <a:srgbClr val="FFC000"/>
                </a:solidFill>
              </a:rPr>
              <a:t>)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uk-UA" dirty="0" smtClean="0"/>
              <a:t>              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294967295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uk-UA" dirty="0" smtClean="0"/>
              <a:t> 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143929" y="6317107"/>
            <a:ext cx="3697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uk-UA" i="1" dirty="0">
                <a:solidFill>
                  <a:srgbClr val="66FFFF"/>
                </a:solidFill>
              </a:rPr>
              <a:t>Розвиває репродуктивне мислення</a:t>
            </a:r>
          </a:p>
        </p:txBody>
      </p:sp>
    </p:spTree>
    <p:extLst>
      <p:ext uri="{BB962C8B-B14F-4D97-AF65-F5344CB8AC3E}">
        <p14:creationId xmlns:p14="http://schemas.microsoft.com/office/powerpoint/2010/main" val="230464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7529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Розгадавши </a:t>
            </a:r>
            <a:r>
              <a:rPr lang="uk-UA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ребуси, визначте рід іменників</a:t>
            </a:r>
            <a:r>
              <a:rPr lang="uk-UA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ctr">
              <a:buNone/>
            </a:pPr>
            <a:r>
              <a:rPr lang="uk-UA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Якого роду не названо?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r>
              <a:rPr lang="ru-RU" sz="2400" b="1" dirty="0"/>
              <a:t> </a:t>
            </a:r>
            <a:endParaRPr lang="ru-RU" sz="2400" dirty="0"/>
          </a:p>
          <a:p>
            <a:pPr algn="ctr">
              <a:buNone/>
            </a:pPr>
            <a:r>
              <a:rPr lang="ru-RU" sz="2400" b="1" dirty="0"/>
              <a:t> </a:t>
            </a:r>
            <a:endParaRPr lang="ru-RU" sz="2400" dirty="0"/>
          </a:p>
          <a:p>
            <a:pPr algn="ctr">
              <a:buNone/>
            </a:pPr>
            <a:endParaRPr lang="ru-RU" sz="2400" dirty="0"/>
          </a:p>
        </p:txBody>
      </p:sp>
      <p:pic>
        <p:nvPicPr>
          <p:cNvPr id="4" name="Рисунок 3" descr="Безымянный3.bmp"/>
          <p:cNvPicPr/>
          <p:nvPr/>
        </p:nvPicPr>
        <p:blipFill>
          <a:blip r:embed="rId2"/>
          <a:srcRect l="14431" t="25641" r="22875" b="25356"/>
          <a:stretch>
            <a:fillRect/>
          </a:stretch>
        </p:blipFill>
        <p:spPr>
          <a:xfrm>
            <a:off x="618778" y="4509580"/>
            <a:ext cx="342701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Безымянный 2.bmp"/>
          <p:cNvPicPr/>
          <p:nvPr/>
        </p:nvPicPr>
        <p:blipFill>
          <a:blip r:embed="rId3" cstate="print"/>
          <a:srcRect l="3509" t="5172" r="10526"/>
          <a:stretch>
            <a:fillRect/>
          </a:stretch>
        </p:blipFill>
        <p:spPr>
          <a:xfrm>
            <a:off x="611560" y="1969021"/>
            <a:ext cx="338437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Безымянный.bmp"/>
          <p:cNvPicPr/>
          <p:nvPr/>
        </p:nvPicPr>
        <p:blipFill>
          <a:blip r:embed="rId4"/>
          <a:srcRect l="22988" t="7483" r="38889" b="37415"/>
          <a:stretch>
            <a:fillRect/>
          </a:stretch>
        </p:blipFill>
        <p:spPr>
          <a:xfrm>
            <a:off x="4932040" y="1969021"/>
            <a:ext cx="302433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B0E49EA-8BA1-4A6C-89B7-4ADBA78418E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940152" y="4129261"/>
            <a:ext cx="12961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600" b="1" dirty="0" smtClean="0"/>
              <a:t>?</a:t>
            </a:r>
            <a:endParaRPr lang="ru-RU" sz="16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2882" y="300276"/>
            <a:ext cx="85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При вивчені теми «Рід іменників» на етапі мотивації навчання або у підсумках уроку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543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01040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atin typeface="Book Antiqua" pitchFamily="18" charset="0"/>
              </a:rPr>
              <a:t>Гра ‟</a:t>
            </a:r>
            <a:r>
              <a:rPr lang="uk-UA" b="1" dirty="0" err="1" smtClean="0">
                <a:latin typeface="Book Antiqua" pitchFamily="18" charset="0"/>
              </a:rPr>
              <a:t>Словознайко</a:t>
            </a:r>
            <a:r>
              <a:rPr lang="uk-UA" b="1" dirty="0" smtClean="0">
                <a:latin typeface="Book Antiqua" pitchFamily="18" charset="0"/>
              </a:rPr>
              <a:t>”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88399"/>
            <a:ext cx="8229600" cy="482442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uk-UA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  Вправа </a:t>
            </a:r>
            <a: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на спостереження за іменниками, які вживаються тільки в однині або в множині. Відгадайте загадки. </a:t>
            </a:r>
            <a:endParaRPr lang="ru-RU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just">
              <a:buNone/>
            </a:pPr>
            <a: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 </a:t>
            </a:r>
            <a:endParaRPr lang="ru-RU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just">
              <a:buNone/>
            </a:pPr>
            <a: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1. Рідке, а не вода, біле, а не сніг. (Молоко). </a:t>
            </a:r>
            <a:endParaRPr lang="ru-RU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just">
              <a:buNone/>
            </a:pPr>
            <a: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2. У зимову веселу пору ми кращі друзі дітвори. Вивозять діти нас нагору, а ми веземо їх з гори. (Сани). </a:t>
            </a:r>
            <a:endParaRPr lang="ru-RU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just">
              <a:buNone/>
            </a:pPr>
            <a: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3. Хто входить і виходить, той перший нам руки подає, а ми стоїмо завжди при вході, нас в хаті кілька є. (Двері). </a:t>
            </a:r>
            <a:endParaRPr lang="ru-RU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just">
              <a:buNone/>
            </a:pPr>
            <a: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4. Хто голівку свою влітку накриває і по двадцять хусток має. (Капуста) </a:t>
            </a:r>
            <a:endParaRPr lang="ru-RU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just">
              <a:buNone/>
            </a:pPr>
            <a: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 </a:t>
            </a:r>
            <a:r>
              <a:rPr lang="uk-UA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    </a:t>
            </a:r>
            <a:r>
              <a:rPr lang="uk-UA" sz="20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Учні </a:t>
            </a:r>
            <a:r>
              <a:rPr lang="uk-UA" sz="20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записують </a:t>
            </a:r>
            <a:r>
              <a:rPr lang="uk-UA" sz="20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слова – відгадки, визначають число іменників і роблять висновок, що в українській </a:t>
            </a:r>
            <a:r>
              <a:rPr lang="uk-UA" sz="20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мові </a:t>
            </a:r>
            <a:r>
              <a:rPr lang="uk-UA" sz="2000" b="1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є іменники, які вживаються тільки в однині або тільки у множині.</a:t>
            </a:r>
            <a:endParaRPr lang="ru-RU" sz="2000" b="1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just">
              <a:buNone/>
            </a:pPr>
            <a:r>
              <a:rPr lang="uk-UA" sz="2400" b="1" i="1" dirty="0" smtClean="0">
                <a:solidFill>
                  <a:srgbClr val="92D050"/>
                </a:solidFill>
                <a:latin typeface="Monotype Corsiva" panose="03010101010201010101" pitchFamily="66" charset="0"/>
              </a:rPr>
              <a:t>            Ця гра сприяє розвиткові теоретичного мислення учнів</a:t>
            </a:r>
            <a:endParaRPr lang="ru-RU" sz="2400" b="1" i="1" dirty="0">
              <a:solidFill>
                <a:srgbClr val="92D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B0E49EA-8BA1-4A6C-89B7-4ADBA78418E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7240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548680"/>
            <a:ext cx="8615300" cy="664797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Book Antiqua" pitchFamily="18" charset="0"/>
              </a:rPr>
              <a:t>         Лінгвістична  вікторина</a:t>
            </a:r>
            <a:br>
              <a:rPr lang="uk-UA" b="1" dirty="0" smtClean="0">
                <a:latin typeface="Book Antiqua" pitchFamily="18" charset="0"/>
              </a:rPr>
            </a:br>
            <a:r>
              <a:rPr lang="uk-UA" b="1" dirty="0" smtClean="0">
                <a:latin typeface="Book Antiqua" pitchFamily="18" charset="0"/>
              </a:rPr>
              <a:t>   </a:t>
            </a:r>
            <a:r>
              <a:rPr lang="uk-UA" sz="4400" dirty="0" smtClean="0">
                <a:latin typeface="Monotype Corsiva" pitchFamily="66" charset="0"/>
              </a:rPr>
              <a:t>Назвіть  </a:t>
            </a:r>
            <a:r>
              <a:rPr lang="uk-UA" sz="4400" dirty="0">
                <a:latin typeface="Monotype Corsiva" pitchFamily="66" charset="0"/>
              </a:rPr>
              <a:t>слово,  що  вживається  у  множині.</a:t>
            </a:r>
            <a:r>
              <a:rPr lang="uk-UA" dirty="0">
                <a:latin typeface="Monotype Corsiva" pitchFamily="66" charset="0"/>
              </a:rPr>
              <a:t/>
            </a:r>
            <a:br>
              <a:rPr lang="uk-UA" dirty="0">
                <a:latin typeface="Monotype Corsiva" pitchFamily="66" charset="0"/>
              </a:rPr>
            </a:br>
            <a:r>
              <a:rPr lang="uk-UA" b="1" dirty="0">
                <a:latin typeface="Book Antiqua" pitchFamily="18" charset="0"/>
              </a:rPr>
              <a:t/>
            </a:r>
            <a:br>
              <a:rPr lang="uk-UA" b="1" dirty="0">
                <a:latin typeface="Book Antiqua" pitchFamily="18" charset="0"/>
              </a:rPr>
            </a:br>
            <a:r>
              <a:rPr lang="uk-UA" dirty="0" smtClean="0">
                <a:latin typeface="Book Antiqua" pitchFamily="18" charset="0"/>
              </a:rPr>
              <a:t/>
            </a:r>
            <a:br>
              <a:rPr lang="uk-UA" dirty="0" smtClean="0">
                <a:latin typeface="Book Antiqua" pitchFamily="18" charset="0"/>
              </a:rPr>
            </a:br>
            <a:endParaRPr lang="uk-UA" dirty="0"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" y="1916832"/>
            <a:ext cx="8229600" cy="4697427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Назва  обласного  центру  в  Західній  Україні,  8 букв  </a:t>
            </a:r>
            <a:r>
              <a:rPr lang="uk-UA" sz="2800" i="1" dirty="0" smtClean="0">
                <a:solidFill>
                  <a:srgbClr val="FFC000"/>
                </a:solidFill>
              </a:rPr>
              <a:t>(Чернівці).</a:t>
            </a:r>
            <a:endParaRPr lang="uk-UA" i="1" dirty="0" smtClean="0">
              <a:solidFill>
                <a:srgbClr val="FFC000"/>
              </a:solidFill>
            </a:endParaRPr>
          </a:p>
          <a:p>
            <a:r>
              <a:rPr lang="uk-UA" dirty="0" smtClean="0"/>
              <a:t>Сільськогосподарське  знаряддя  праці,                      6 букв  </a:t>
            </a:r>
            <a:r>
              <a:rPr lang="uk-UA" sz="2800" i="1" dirty="0" smtClean="0">
                <a:solidFill>
                  <a:srgbClr val="FFC000"/>
                </a:solidFill>
              </a:rPr>
              <a:t>(Граблі).</a:t>
            </a:r>
          </a:p>
          <a:p>
            <a:r>
              <a:rPr lang="uk-UA" dirty="0" smtClean="0"/>
              <a:t>Інструмент,  яким  користуються  кравці,                    6 букв  </a:t>
            </a:r>
            <a:r>
              <a:rPr lang="uk-UA" sz="2800" i="1" dirty="0" smtClean="0">
                <a:solidFill>
                  <a:srgbClr val="FFC000"/>
                </a:solidFill>
              </a:rPr>
              <a:t>(Ножиці).</a:t>
            </a:r>
          </a:p>
          <a:p>
            <a:r>
              <a:rPr lang="uk-UA" dirty="0" smtClean="0"/>
              <a:t>Свято  з  нагоди  закінчення  жнив,                                         7  букв  </a:t>
            </a:r>
            <a:r>
              <a:rPr lang="uk-UA" sz="2800" i="1" dirty="0" smtClean="0">
                <a:solidFill>
                  <a:srgbClr val="FFC000"/>
                </a:solidFill>
              </a:rPr>
              <a:t>(Обжинки).</a:t>
            </a:r>
            <a:endParaRPr lang="uk-UA" i="1" dirty="0" smtClean="0">
              <a:solidFill>
                <a:srgbClr val="FFC000"/>
              </a:solidFill>
            </a:endParaRPr>
          </a:p>
          <a:p>
            <a:r>
              <a:rPr lang="uk-UA" dirty="0" smtClean="0"/>
              <a:t>Широкі  штани,  які  носили  козаки,                                               8  букв  </a:t>
            </a:r>
            <a:r>
              <a:rPr lang="uk-UA" sz="2800" i="1" dirty="0" smtClean="0">
                <a:solidFill>
                  <a:srgbClr val="FFC000"/>
                </a:solidFill>
              </a:rPr>
              <a:t>(Шаровари).</a:t>
            </a:r>
            <a:endParaRPr lang="uk-UA" i="1" dirty="0" smtClean="0">
              <a:solidFill>
                <a:srgbClr val="FFC000"/>
              </a:solidFill>
            </a:endParaRPr>
          </a:p>
          <a:p>
            <a:pPr algn="just"/>
            <a:endParaRPr lang="uk-UA" dirty="0" smtClean="0">
              <a:latin typeface="Monotype Corsiva" pitchFamily="66" charset="0"/>
            </a:endParaRPr>
          </a:p>
          <a:p>
            <a:pPr algn="just"/>
            <a:endParaRPr lang="uk-UA" dirty="0">
              <a:latin typeface="Monotype Corsiva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B0E49EA-8BA1-4A6C-89B7-4ADBA78418E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990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661993"/>
          </a:xfrm>
        </p:spPr>
        <p:txBody>
          <a:bodyPr/>
          <a:lstStyle/>
          <a:p>
            <a:pPr algn="ctr"/>
            <a:r>
              <a:rPr lang="uk-UA" sz="3600" dirty="0">
                <a:effectLst/>
              </a:rPr>
              <a:t>Результатом застосування </a:t>
            </a:r>
            <a:r>
              <a:rPr lang="uk-UA" sz="3600" dirty="0" smtClean="0">
                <a:effectLst/>
              </a:rPr>
              <a:t>ігор </a:t>
            </a:r>
            <a:r>
              <a:rPr lang="uk-UA" sz="3600" dirty="0">
                <a:effectLst/>
              </a:rPr>
              <a:t>на </a:t>
            </a:r>
            <a:r>
              <a:rPr lang="uk-UA" sz="3600" dirty="0" smtClean="0">
                <a:effectLst/>
              </a:rPr>
              <a:t>моїх </a:t>
            </a:r>
            <a:r>
              <a:rPr lang="uk-UA" sz="3600" dirty="0">
                <a:effectLst/>
              </a:rPr>
              <a:t>уроках української мови  є </a:t>
            </a:r>
            <a:r>
              <a:rPr lang="uk-UA" sz="3600" dirty="0" smtClean="0">
                <a:effectLst/>
              </a:rPr>
              <a:t>наступне</a:t>
            </a:r>
            <a:r>
              <a:rPr lang="uk-UA" sz="3600" dirty="0">
                <a:effectLst/>
              </a:rPr>
              <a:t>: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4" name="Пятиугольник 3"/>
          <p:cNvSpPr/>
          <p:nvPr/>
        </p:nvSpPr>
        <p:spPr bwMode="auto">
          <a:xfrm>
            <a:off x="249031" y="1519936"/>
            <a:ext cx="4320480" cy="1636760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dirty="0"/>
              <a:t>Такі уроки української мови є найефективнішими, бо я  використовую різноманітні форми роботи, збагачую їх знахідками своїх творчих шукань. </a:t>
            </a:r>
            <a:endParaRPr lang="ru-RU" dirty="0"/>
          </a:p>
        </p:txBody>
      </p:sp>
      <p:sp>
        <p:nvSpPr>
          <p:cNvPr id="5" name="Пятиугольник 4"/>
          <p:cNvSpPr/>
          <p:nvPr/>
        </p:nvSpPr>
        <p:spPr bwMode="auto">
          <a:xfrm>
            <a:off x="2355265" y="3156696"/>
            <a:ext cx="4428492" cy="1855360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dirty="0"/>
              <a:t>В учнів виробляється звичка зосереджуватися, самостійно думати, розвивати увагу. Захопившись грою, діти не помічають, що </a:t>
            </a:r>
            <a:r>
              <a:rPr lang="uk-UA" dirty="0" smtClean="0"/>
              <a:t>навчаються. До </a:t>
            </a:r>
            <a:r>
              <a:rPr lang="uk-UA" dirty="0"/>
              <a:t>активної діяльності залучаються навіть найпасивніші учні. </a:t>
            </a:r>
            <a:endParaRPr lang="ru-RU" dirty="0"/>
          </a:p>
        </p:txBody>
      </p:sp>
      <p:sp>
        <p:nvSpPr>
          <p:cNvPr id="6" name="Пятиугольник 5"/>
          <p:cNvSpPr/>
          <p:nvPr/>
        </p:nvSpPr>
        <p:spPr bwMode="auto">
          <a:xfrm>
            <a:off x="4889731" y="5012056"/>
            <a:ext cx="4022942" cy="1656183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dirty="0"/>
              <a:t>У класі створюється </a:t>
            </a:r>
            <a:r>
              <a:rPr lang="uk-UA"/>
              <a:t>доброзичлива </a:t>
            </a:r>
            <a:r>
              <a:rPr lang="uk-UA" smtClean="0"/>
              <a:t>атмосфера, </a:t>
            </a:r>
            <a:r>
              <a:rPr lang="uk-UA" dirty="0"/>
              <a:t>бадьорий настрій, бажання вчитися. </a:t>
            </a:r>
            <a:endParaRPr lang="ru-RU" dirty="0"/>
          </a:p>
        </p:txBody>
      </p:sp>
      <p:pic>
        <p:nvPicPr>
          <p:cNvPr id="17410" name="Picture 2" descr="http://s183class.narod.ru/olderfiles/3/JEmblema_klassa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90" y="1485656"/>
            <a:ext cx="2400201" cy="25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zosh38.cv.ua/2015-2016/rizne/urok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0" b="98810" l="0" r="90107">
                        <a14:foregroundMark x1="66845" y1="26786" x2="70856" y2="2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2180"/>
            <a:ext cx="3059832" cy="308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6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669674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Регулярне </a:t>
            </a:r>
            <a:r>
              <a:rPr lang="uk-UA" sz="2800" b="1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 ігор збагачує учнів новими враженнями, сприяє формуванню ключових компетентностей, які є важливими для розвитку особистості</a:t>
            </a:r>
            <a:r>
              <a:rPr lang="uk-UA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600" b="1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    </a:t>
            </a:r>
            <a:r>
              <a:rPr lang="uk-UA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Гра </a:t>
            </a:r>
            <a:r>
              <a:rPr lang="uk-UA" sz="2800" b="1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вид діяльності</a:t>
            </a:r>
            <a:r>
              <a:rPr lang="uk-UA" sz="2800" b="1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в якому формується і вдосконалюється </a:t>
            </a:r>
            <a:r>
              <a:rPr lang="uk-UA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творча, </a:t>
            </a:r>
            <a:r>
              <a:rPr lang="uk-UA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мисляча і </a:t>
            </a:r>
            <a:r>
              <a:rPr lang="uk-UA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соціально </a:t>
            </a:r>
            <a:r>
              <a:rPr lang="uk-UA" sz="2800" b="1" dirty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активна </a:t>
            </a:r>
            <a:endParaRPr lang="uk-UA" sz="2800" b="1" dirty="0" smtClean="0">
              <a:solidFill>
                <a:schemeClr val="accent1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особистість</a:t>
            </a:r>
            <a:r>
              <a:rPr lang="uk-UA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accent1">
                  <a:lumMod val="40000"/>
                  <a:lumOff val="6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://shkola.ostriv.in.ua/images/publications/4/4339/13108099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" b="99800" l="0" r="9787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22063" y="3140968"/>
            <a:ext cx="3347864" cy="36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126" y="1301660"/>
            <a:ext cx="8382000" cy="1366528"/>
          </a:xfrm>
        </p:spPr>
        <p:txBody>
          <a:bodyPr/>
          <a:lstStyle/>
          <a:p>
            <a:pPr algn="ctr"/>
            <a:r>
              <a:rPr lang="uk-UA" sz="9600" b="1" dirty="0" smtClean="0">
                <a:latin typeface="Monotype Corsiva" panose="03010101010201010101" pitchFamily="66" charset="0"/>
              </a:rPr>
              <a:t>Дякую за увагу</a:t>
            </a:r>
            <a:endParaRPr lang="ru-RU" sz="9600" b="1" dirty="0">
              <a:latin typeface="Monotype Corsiva" panose="03010101010201010101" pitchFamily="66" charset="0"/>
            </a:endParaRPr>
          </a:p>
        </p:txBody>
      </p:sp>
      <p:pic>
        <p:nvPicPr>
          <p:cNvPr id="26626" name="Picture 2" descr="http://1.bp.blogspot.com/-N3damje3nr0/TjrbFxBv2iI/AAAAAAAAAWk/U-C49qBNiFA/s1600/0bb990fd718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7" b="98598" l="0" r="99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6952"/>
            <a:ext cx="2555427" cy="21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1.bp.blogspot.com/-L_YW3Zh8ZtQ/Uvn-mZ6ddmI/AAAAAAAAAAk/fPl1NFg42T4/s1600/700000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7974" l="334" r="99750">
                        <a14:foregroundMark x1="26439" y1="74819" x2="28023" y2="82634"/>
                        <a14:foregroundMark x1="21852" y1="71635" x2="14929" y2="83647"/>
                        <a14:foregroundMark x1="16097" y1="64255" x2="7840" y2="63676"/>
                        <a14:foregroundMark x1="88324" y1="65991" x2="91076" y2="71201"/>
                        <a14:foregroundMark x1="91493" y1="65123" x2="96664" y2="67438"/>
                        <a14:foregroundMark x1="75229" y1="24457" x2="80734" y2="16643"/>
                        <a14:foregroundMark x1="71643" y1="24023" x2="73144" y2="8249"/>
                        <a14:foregroundMark x1="73895" y1="23589" x2="78148" y2="8683"/>
                        <a14:foregroundMark x1="26439" y1="17077" x2="24771" y2="6946"/>
                        <a14:foregroundMark x1="23019" y1="20260" x2="18515" y2="10999"/>
                        <a14:foregroundMark x1="37114" y1="60926" x2="37114" y2="60926"/>
                        <a14:foregroundMark x1="37114" y1="60926" x2="44871" y2="51230"/>
                        <a14:foregroundMark x1="35446" y1="32706" x2="45621" y2="32272"/>
                        <a14:foregroundMark x1="87823" y1="53111" x2="91243" y2="50362"/>
                        <a14:foregroundMark x1="93495" y1="58177" x2="95413" y2="56874"/>
                        <a14:foregroundMark x1="91493" y1="73517" x2="93495" y2="77135"/>
                        <a14:foregroundMark x1="27023" y1="82200" x2="29358" y2="90159"/>
                        <a14:foregroundMark x1="9425" y1="63676" x2="3003" y2="60926"/>
                        <a14:foregroundMark x1="17014" y1="82200" x2="14262" y2="86831"/>
                        <a14:foregroundMark x1="18015" y1="8683" x2="15263" y2="5499"/>
                        <a14:foregroundMark x1="15930" y1="14761" x2="12177" y2="7815"/>
                        <a14:foregroundMark x1="28524" y1="21708" x2="28857" y2="13893"/>
                        <a14:foregroundMark x1="11843" y1="69320" x2="7673" y2="69320"/>
                        <a14:foregroundMark x1="72143" y1="9696" x2="72143" y2="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6" y="4365104"/>
            <a:ext cx="7779638" cy="247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2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38322"/>
            <a:ext cx="8382000" cy="498598"/>
          </a:xfrm>
        </p:spPr>
        <p:txBody>
          <a:bodyPr/>
          <a:lstStyle/>
          <a:p>
            <a:pPr algn="ctr"/>
            <a:r>
              <a:rPr lang="uk-UA" sz="2800" b="1" dirty="0" smtClean="0">
                <a:effectLst/>
              </a:rPr>
              <a:t>ЧОМУ САМЕ ІГРОВІ ФОРМИ НАВЧАННЯ </a:t>
            </a:r>
            <a:r>
              <a:rPr lang="uk-UA" sz="3600" b="1" dirty="0" smtClean="0">
                <a:effectLst/>
              </a:rPr>
              <a:t>?</a:t>
            </a:r>
            <a:endParaRPr lang="ru-RU" dirty="0"/>
          </a:p>
        </p:txBody>
      </p:sp>
      <p:sp>
        <p:nvSpPr>
          <p:cNvPr id="3" name="Блок-схема: альтернативный процесс 2"/>
          <p:cNvSpPr/>
          <p:nvPr/>
        </p:nvSpPr>
        <p:spPr bwMode="auto">
          <a:xfrm>
            <a:off x="467544" y="1096300"/>
            <a:ext cx="4155254" cy="1830315"/>
          </a:xfrm>
          <a:prstGeom prst="flowChartAlternateProcess">
            <a:avLst/>
          </a:prstGeom>
          <a:solidFill>
            <a:srgbClr val="00CC66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dirty="0">
                <a:solidFill>
                  <a:schemeClr val="bg1"/>
                </a:solidFill>
              </a:rPr>
              <a:t>1.    Гра є вільною формою діяльності, у якій усвідомлюється, вивчається навколишній світ, відкривається широкий простір для особистої творчості, активності самопізнання, самовираження.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 bwMode="auto">
          <a:xfrm>
            <a:off x="4716016" y="1096300"/>
            <a:ext cx="4104456" cy="1830315"/>
          </a:xfrm>
          <a:prstGeom prst="flowChartAlternateProcess">
            <a:avLst/>
          </a:prstGeom>
          <a:solidFill>
            <a:srgbClr val="00CC66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dirty="0">
                <a:solidFill>
                  <a:schemeClr val="bg1"/>
                </a:solidFill>
              </a:rPr>
              <a:t>2.     Гра – перша сходинка діяльності дитини, </a:t>
            </a:r>
            <a:r>
              <a:rPr lang="uk-UA" dirty="0" smtClean="0">
                <a:solidFill>
                  <a:schemeClr val="bg1"/>
                </a:solidFill>
              </a:rPr>
              <a:t>школа </a:t>
            </a:r>
            <a:r>
              <a:rPr lang="uk-UA" dirty="0">
                <a:solidFill>
                  <a:schemeClr val="bg1"/>
                </a:solidFill>
              </a:rPr>
              <a:t>її поведінки, нормативна і рівноправна діяльність </a:t>
            </a:r>
            <a:r>
              <a:rPr lang="uk-UA" dirty="0" smtClean="0">
                <a:solidFill>
                  <a:schemeClr val="bg1"/>
                </a:solidFill>
              </a:rPr>
              <a:t>школярів</a:t>
            </a:r>
            <a:r>
              <a:rPr lang="uk-UA" dirty="0">
                <a:solidFill>
                  <a:schemeClr val="bg1"/>
                </a:solidFill>
              </a:rPr>
              <a:t>, </a:t>
            </a:r>
            <a:r>
              <a:rPr lang="uk-UA" dirty="0" smtClean="0">
                <a:solidFill>
                  <a:schemeClr val="bg1"/>
                </a:solidFill>
              </a:rPr>
              <a:t>що </a:t>
            </a:r>
            <a:r>
              <a:rPr lang="uk-UA" dirty="0">
                <a:solidFill>
                  <a:schemeClr val="bg1"/>
                </a:solidFill>
              </a:rPr>
              <a:t>змінюють свої цілі в міру </a:t>
            </a:r>
            <a:r>
              <a:rPr lang="uk-UA" dirty="0" smtClean="0">
                <a:solidFill>
                  <a:schemeClr val="bg1"/>
                </a:solidFill>
              </a:rPr>
              <a:t>дорослішання.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 bwMode="auto">
          <a:xfrm>
            <a:off x="1033355" y="3014100"/>
            <a:ext cx="3600401" cy="1633053"/>
          </a:xfrm>
          <a:prstGeom prst="flowChartAlternateProcess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z="2000" dirty="0" smtClean="0">
                <a:solidFill>
                  <a:schemeClr val="bg1"/>
                </a:solidFill>
              </a:rPr>
              <a:t>3.   Гра </a:t>
            </a:r>
            <a:r>
              <a:rPr lang="uk-UA" sz="2000" dirty="0">
                <a:solidFill>
                  <a:schemeClr val="bg1"/>
                </a:solidFill>
              </a:rPr>
              <a:t>– воля </a:t>
            </a:r>
            <a:r>
              <a:rPr lang="uk-UA" sz="2000" dirty="0" smtClean="0">
                <a:solidFill>
                  <a:schemeClr val="bg1"/>
                </a:solidFill>
              </a:rPr>
              <a:t>до  саморозкриття</a:t>
            </a:r>
            <a:r>
              <a:rPr lang="uk-UA" sz="2000" dirty="0">
                <a:solidFill>
                  <a:schemeClr val="bg1"/>
                </a:solidFill>
              </a:rPr>
              <a:t>, саморозвитку з опорою на підсвідомість, розум </a:t>
            </a:r>
            <a:r>
              <a:rPr lang="uk-UA" sz="2000" dirty="0" smtClean="0">
                <a:solidFill>
                  <a:schemeClr val="bg1"/>
                </a:solidFill>
              </a:rPr>
              <a:t>і творчість</a:t>
            </a:r>
            <a:r>
              <a:rPr lang="uk-UA" sz="2000" dirty="0">
                <a:solidFill>
                  <a:schemeClr val="bg1"/>
                </a:solidFill>
              </a:rPr>
              <a:t>.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 bwMode="auto">
          <a:xfrm>
            <a:off x="4716016" y="3004519"/>
            <a:ext cx="3672408" cy="1652216"/>
          </a:xfrm>
          <a:prstGeom prst="flowChartAlternateProcess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dirty="0">
                <a:solidFill>
                  <a:schemeClr val="bg1"/>
                </a:solidFill>
              </a:rPr>
              <a:t>4.     Гра – головна сфера спілкування; у ній вирішуються проблеми міжособистісних стосунків, здобувається досвід взаємин людей.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 bwMode="auto">
          <a:xfrm>
            <a:off x="1763688" y="4753802"/>
            <a:ext cx="2870068" cy="1444736"/>
          </a:xfrm>
          <a:prstGeom prst="flowChartAlternateProcess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dirty="0">
                <a:solidFill>
                  <a:schemeClr val="bg1"/>
                </a:solidFill>
              </a:rPr>
              <a:t>5.      Гра – це природна для дитини і гуманна форма навчання</a:t>
            </a:r>
            <a:r>
              <a:rPr lang="uk-UA" sz="1400" dirty="0">
                <a:solidFill>
                  <a:schemeClr val="bg1"/>
                </a:solidFill>
              </a:rPr>
              <a:t>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 bwMode="auto">
          <a:xfrm>
            <a:off x="4716016" y="4757210"/>
            <a:ext cx="2880320" cy="1441328"/>
          </a:xfrm>
          <a:prstGeom prst="flowChartAlternateProcess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dirty="0">
                <a:solidFill>
                  <a:schemeClr val="bg1"/>
                </a:solidFill>
              </a:rPr>
              <a:t>6.     Гра виступає самостійним видом розвиваючої діяльності учнів різного віку.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syl.ru/misc/i/ai/199338/87983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284797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bgconv.com/pars_docs/refs/118/117430/117430_html_4f5a749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48" r="4928"/>
          <a:stretch/>
        </p:blipFill>
        <p:spPr bwMode="auto">
          <a:xfrm>
            <a:off x="1043608" y="4754319"/>
            <a:ext cx="1063198" cy="19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7706" y="4642009"/>
            <a:ext cx="106952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3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endParaRPr lang="ru-RU" sz="13800" dirty="0"/>
          </a:p>
        </p:txBody>
      </p:sp>
      <p:pic>
        <p:nvPicPr>
          <p:cNvPr id="1036" name="Picture 12" descr="http://ua.convdocs.org/pars_docs/refs/64/63387/63387_html_m6da8330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5" y="2500047"/>
            <a:ext cx="2709509" cy="2047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745" y="969640"/>
            <a:ext cx="4109060" cy="3078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2067" y="4071372"/>
            <a:ext cx="2979188" cy="26970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5614" y="4071372"/>
            <a:ext cx="3554296" cy="26642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72459" y="159254"/>
            <a:ext cx="87073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У грі </a:t>
            </a:r>
            <a: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органічно поєднується цікавість, що робить процес пізнання доступним і захоплюючим для </a:t>
            </a:r>
            <a:r>
              <a:rPr lang="uk-UA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школярів, </a:t>
            </a:r>
            <a: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і </a:t>
            </a:r>
            <a:r>
              <a:rPr lang="uk-UA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діяльність,  завдяки якій засвоєння знань</a:t>
            </a:r>
          </a:p>
          <a:p>
            <a:r>
              <a:rPr lang="uk-UA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стає більш якісним і міцним. </a:t>
            </a:r>
            <a:br>
              <a:rPr lang="uk-UA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</a:b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1146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583488" cy="129266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житті дитини гра виконує такі функції: </a:t>
            </a:r>
            <a:r>
              <a:rPr lang="ru-R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22897541"/>
              </p:ext>
            </p:extLst>
          </p:nvPr>
        </p:nvGraphicFramePr>
        <p:xfrm>
          <a:off x="-576064" y="515536"/>
          <a:ext cx="9540552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HH00546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232248" cy="20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2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2805"/>
            <a:ext cx="8382000" cy="1274195"/>
          </a:xfrm>
        </p:spPr>
        <p:txBody>
          <a:bodyPr/>
          <a:lstStyle/>
          <a:p>
            <a:r>
              <a:rPr lang="uk-UA" sz="4400" b="1" dirty="0">
                <a:effectLst/>
              </a:rPr>
              <a:t>КЛАСИФІКАЦІЯ НАВЧАЛЬНИХ ІГОР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278693"/>
              </p:ext>
            </p:extLst>
          </p:nvPr>
        </p:nvGraphicFramePr>
        <p:xfrm>
          <a:off x="501300" y="759901"/>
          <a:ext cx="8371960" cy="402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4"/>
          <p:cNvSpPr txBox="1"/>
          <p:nvPr/>
        </p:nvSpPr>
        <p:spPr>
          <a:xfrm>
            <a:off x="501300" y="4856268"/>
            <a:ext cx="4142708" cy="1675259"/>
          </a:xfrm>
          <a:prstGeom prst="rect">
            <a:avLst/>
          </a:prstGeom>
          <a:scene3d>
            <a:camera prst="orthographicFront">
              <a:rot lat="0" lon="0" rev="0"/>
            </a:camera>
            <a:lightRig rig="glow" dir="t">
              <a:rot lat="0" lon="0" rev="9000000"/>
            </a:lightRig>
          </a:scene3d>
          <a:sp3d contourW="1000" prstMaterial="flat">
            <a:bevelT w="95250" h="101600" prst="softRound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kern="1200" dirty="0" smtClean="0">
                <a:solidFill>
                  <a:srgbClr val="C00000"/>
                </a:solidFill>
              </a:rPr>
              <a:t>   І</a:t>
            </a:r>
            <a:r>
              <a:rPr lang="en-US" b="1" kern="1200" dirty="0" smtClean="0">
                <a:solidFill>
                  <a:srgbClr val="C00000"/>
                </a:solidFill>
              </a:rPr>
              <a:t>V</a:t>
            </a:r>
            <a:r>
              <a:rPr lang="uk-UA" b="1" kern="1200" dirty="0" smtClean="0">
                <a:solidFill>
                  <a:srgbClr val="C00000"/>
                </a:solidFill>
              </a:rPr>
              <a:t> ГРУПА</a:t>
            </a:r>
            <a:endParaRPr lang="ru-RU" b="1" kern="1200" dirty="0">
              <a:solidFill>
                <a:srgbClr val="C00000"/>
              </a:solidFill>
            </a:endParaRP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uk-UA" sz="1600" b="1" dirty="0" smtClean="0">
                <a:solidFill>
                  <a:schemeClr val="bg1"/>
                </a:solidFill>
              </a:rPr>
              <a:t>КОНСТРУКТОРСЬКІ</a:t>
            </a:r>
            <a:endParaRPr lang="ru-RU" sz="1600" b="1" kern="1200" dirty="0">
              <a:solidFill>
                <a:schemeClr val="bg1"/>
              </a:solidFill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uk-UA" b="1" i="1" dirty="0" smtClean="0">
                <a:solidFill>
                  <a:schemeClr val="bg1"/>
                </a:solidFill>
              </a:rPr>
              <a:t>Освоєння процесу </a:t>
            </a:r>
            <a:r>
              <a:rPr lang="uk-UA" b="1" i="1" dirty="0">
                <a:solidFill>
                  <a:schemeClr val="bg1"/>
                </a:solidFill>
              </a:rPr>
              <a:t>творення, </a:t>
            </a:r>
            <a:r>
              <a:rPr lang="uk-UA" b="1" i="1" dirty="0" smtClean="0">
                <a:solidFill>
                  <a:schemeClr val="bg1"/>
                </a:solidFill>
              </a:rPr>
              <a:t>планування роботи, підбору необхідного матеріалу. </a:t>
            </a:r>
            <a:endParaRPr lang="ru-RU" sz="1600" b="1" i="1" kern="1200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4"/>
          <p:cNvSpPr txBox="1"/>
          <p:nvPr/>
        </p:nvSpPr>
        <p:spPr>
          <a:xfrm>
            <a:off x="4716017" y="4856268"/>
            <a:ext cx="4133528" cy="164307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t" anchorCtr="0">
            <a:noAutofit/>
          </a:bodyPr>
          <a:lstStyle/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000" b="1" kern="1200" dirty="0" smtClean="0">
                <a:solidFill>
                  <a:srgbClr val="C00000"/>
                </a:solidFill>
              </a:rPr>
              <a:t>   </a:t>
            </a:r>
            <a:r>
              <a:rPr lang="en-US" b="1" kern="1200" dirty="0" smtClean="0">
                <a:solidFill>
                  <a:srgbClr val="C00000"/>
                </a:solidFill>
              </a:rPr>
              <a:t>V</a:t>
            </a:r>
            <a:r>
              <a:rPr lang="uk-UA" b="1" kern="1200" dirty="0" smtClean="0">
                <a:solidFill>
                  <a:srgbClr val="C00000"/>
                </a:solidFill>
              </a:rPr>
              <a:t> ГРУПА</a:t>
            </a:r>
            <a:endParaRPr lang="ru-RU" b="1" kern="1200" dirty="0">
              <a:solidFill>
                <a:srgbClr val="C00000"/>
              </a:solidFill>
            </a:endParaRP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uk-UA" sz="1600" b="1" dirty="0" smtClean="0">
                <a:solidFill>
                  <a:schemeClr val="bg1"/>
                </a:solidFill>
              </a:rPr>
              <a:t>ІНТЕЛЕКТУАЛЬНІ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uk-UA" b="1" dirty="0">
                <a:solidFill>
                  <a:schemeClr val="bg1"/>
                </a:solidFill>
              </a:rPr>
              <a:t>ігри-вправи, ігри-тренінги</a:t>
            </a:r>
            <a:endParaRPr lang="ru-RU" sz="1600" b="1" kern="1200" dirty="0">
              <a:solidFill>
                <a:schemeClr val="bg1"/>
              </a:solidFill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uk-UA" b="1" i="1" dirty="0" smtClean="0">
                <a:solidFill>
                  <a:schemeClr val="bg1"/>
                </a:solidFill>
              </a:rPr>
              <a:t>спонукають пізнавальну </a:t>
            </a:r>
            <a:r>
              <a:rPr lang="uk-UA" b="1" i="1" dirty="0">
                <a:solidFill>
                  <a:schemeClr val="bg1"/>
                </a:solidFill>
              </a:rPr>
              <a:t>активність</a:t>
            </a:r>
            <a:endParaRPr lang="ru-RU" sz="1600" b="1" i="1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44226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uk-UA" sz="32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іграх здійснюються цілі декількох </a:t>
            </a:r>
            <a:r>
              <a:rPr lang="uk-UA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рівнів,                           					  взаємопов’язаних </a:t>
            </a: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uk-UA" sz="32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між </a:t>
            </a:r>
            <a:r>
              <a:rPr lang="uk-UA" sz="320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собою</a:t>
            </a:r>
            <a:r>
              <a:rPr lang="uk-UA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 bwMode="auto">
          <a:xfrm>
            <a:off x="395633" y="905323"/>
            <a:ext cx="3816424" cy="1993568"/>
          </a:xfrm>
          <a:prstGeom prst="horizontalScroll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Ціль І рівня - </a:t>
            </a:r>
            <a:r>
              <a:rPr lang="uk-UA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rPr>
              <a:t>задоволення від самого процесу гри</a:t>
            </a: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Горизонтальный свиток 7"/>
          <p:cNvSpPr/>
          <p:nvPr/>
        </p:nvSpPr>
        <p:spPr bwMode="auto">
          <a:xfrm>
            <a:off x="1972628" y="2420887"/>
            <a:ext cx="4608512" cy="2363095"/>
          </a:xfrm>
          <a:prstGeom prst="horizontalScroll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solidFill>
                  <a:srgbClr val="FFFF00"/>
                </a:solidFill>
              </a:rPr>
              <a:t>Ціль ІІ рівня – функціональна: </a:t>
            </a:r>
            <a:r>
              <a:rPr lang="uk-UA" sz="2400" dirty="0" smtClean="0"/>
              <a:t>виконання правил </a:t>
            </a:r>
            <a:r>
              <a:rPr lang="uk-UA" sz="2400" dirty="0"/>
              <a:t>гри, </a:t>
            </a:r>
            <a:r>
              <a:rPr lang="uk-UA" sz="2400" dirty="0" smtClean="0"/>
              <a:t>розігрування </a:t>
            </a:r>
            <a:r>
              <a:rPr lang="uk-UA" sz="2400" dirty="0"/>
              <a:t>сюжетів, </a:t>
            </a:r>
            <a:r>
              <a:rPr lang="uk-UA" sz="2400" dirty="0" smtClean="0"/>
              <a:t>ролей </a:t>
            </a:r>
            <a:endParaRPr lang="ru-RU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 bwMode="auto">
          <a:xfrm>
            <a:off x="4212057" y="4221088"/>
            <a:ext cx="4738165" cy="2520280"/>
          </a:xfrm>
          <a:prstGeom prst="horizontalScroll">
            <a:avLst/>
          </a:prstGeom>
          <a:ln>
            <a:solidFill>
              <a:schemeClr val="tx2">
                <a:lumMod val="75000"/>
              </a:schemeClr>
            </a:solidFill>
            <a:headEnd type="none" w="med" len="med"/>
            <a:tailEnd type="none" w="med" len="med"/>
          </a:ln>
          <a:effectLst>
            <a:outerShdw blurRad="63500" dist="38100" dir="5400000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>
                <a:solidFill>
                  <a:srgbClr val="FFFF00"/>
                </a:solidFill>
              </a:rPr>
              <a:t>Ціль </a:t>
            </a:r>
            <a:r>
              <a:rPr lang="uk-UA" sz="2400" dirty="0" smtClean="0">
                <a:solidFill>
                  <a:srgbClr val="FFFF00"/>
                </a:solidFill>
              </a:rPr>
              <a:t>ІІІ </a:t>
            </a:r>
            <a:r>
              <a:rPr lang="uk-UA" sz="2400" dirty="0">
                <a:solidFill>
                  <a:srgbClr val="FFFF00"/>
                </a:solidFill>
              </a:rPr>
              <a:t>рівня відбиває творчі задачі гри </a:t>
            </a:r>
            <a:r>
              <a:rPr lang="uk-UA" sz="2400" dirty="0"/>
              <a:t>– розгадати, вгадати, розплутати, домогтися результатів </a:t>
            </a:r>
            <a:endParaRPr lang="ru-RU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9677"/>
          <a:stretch/>
        </p:blipFill>
        <p:spPr>
          <a:xfrm>
            <a:off x="395633" y="4411902"/>
            <a:ext cx="3168352" cy="23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4544" y="404664"/>
            <a:ext cx="931969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            Ігрову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діяльність 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використовую </a:t>
            </a:r>
          </a:p>
          <a:p>
            <a:pPr>
              <a:buNone/>
            </a:pP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в 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таких випадках</a:t>
            </a:r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algn="ctr">
              <a:buNone/>
            </a:pPr>
            <a:endParaRPr lang="uk-UA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uk-UA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1414463" indent="-514350">
              <a:buFont typeface="+mj-lt"/>
              <a:buAutoNum type="arabicParenR"/>
            </a:pPr>
            <a:r>
              <a:rPr lang="uk-UA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як самостійні елементи в технології для засвоєння поняття, теми та навіть розділу навчального предмета</a:t>
            </a:r>
            <a:r>
              <a:rPr lang="uk-UA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pPr marL="1414463" indent="-514350">
              <a:buFont typeface="+mj-lt"/>
              <a:buAutoNum type="arabicParenR"/>
            </a:pPr>
            <a:endParaRPr lang="uk-UA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1414463" indent="-514350">
              <a:buFont typeface="+mj-lt"/>
              <a:buAutoNum type="arabicParenR"/>
            </a:pPr>
            <a:r>
              <a:rPr lang="uk-UA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як елемент більш загальної технології</a:t>
            </a:r>
            <a:r>
              <a:rPr lang="uk-UA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;</a:t>
            </a:r>
          </a:p>
          <a:p>
            <a:pPr marL="1414463" indent="-514350">
              <a:buFont typeface="+mj-lt"/>
              <a:buAutoNum type="arabicParenR"/>
            </a:pPr>
            <a:endParaRPr lang="uk-UA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1414463" indent="-514350">
              <a:buFont typeface="+mj-lt"/>
              <a:buAutoNum type="arabicParenR"/>
            </a:pPr>
            <a:r>
              <a:rPr lang="uk-UA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як урок або його частини (введення, контроль</a:t>
            </a:r>
            <a:r>
              <a:rPr lang="uk-UA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);</a:t>
            </a:r>
          </a:p>
          <a:p>
            <a:pPr marL="1414463" indent="-514350">
              <a:buFont typeface="+mj-lt"/>
              <a:buAutoNum type="arabicParenR"/>
            </a:pPr>
            <a:endParaRPr lang="uk-UA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1414463" indent="-514350">
              <a:buFont typeface="+mj-lt"/>
              <a:buAutoNum type="arabicParenR"/>
            </a:pPr>
            <a:r>
              <a:rPr lang="uk-UA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як технологія позакласної роботи.</a:t>
            </a:r>
          </a:p>
        </p:txBody>
      </p:sp>
      <p:pic>
        <p:nvPicPr>
          <p:cNvPr id="3" name="Picture 4" descr="http://go3.imgsmail.ru/imgpreview?key=3983ba143e0f0edd&amp;mb=imgdb_preview_8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40" y="343606"/>
            <a:ext cx="2405508" cy="158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80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09408"/>
            <a:ext cx="9087308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uk-UA" sz="4000" b="1" dirty="0" smtClean="0">
                <a:ln/>
                <a:solidFill>
                  <a:srgbClr val="FFFF00"/>
                </a:solidFill>
                <a:ea typeface="Times New Roman" panose="02020603050405020304" pitchFamily="18" charset="0"/>
              </a:rPr>
              <a:t>Вибір </a:t>
            </a:r>
            <a:r>
              <a:rPr lang="uk-UA" sz="4000" b="1" dirty="0">
                <a:ln/>
                <a:solidFill>
                  <a:srgbClr val="FFFF00"/>
                </a:solidFill>
                <a:ea typeface="Times New Roman" panose="02020603050405020304" pitchFamily="18" charset="0"/>
              </a:rPr>
              <a:t>гри, в першу чергу, залежить від </a:t>
            </a:r>
            <a:r>
              <a:rPr lang="uk-UA" sz="4000" b="1" dirty="0" smtClean="0">
                <a:ln/>
                <a:solidFill>
                  <a:srgbClr val="FFFF00"/>
                </a:solidFill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5" name="Блок-схема: знак завершения 4"/>
          <p:cNvSpPr/>
          <p:nvPr/>
        </p:nvSpPr>
        <p:spPr bwMode="auto">
          <a:xfrm>
            <a:off x="395536" y="2633375"/>
            <a:ext cx="2736304" cy="80580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anose="02020603050405020304" pitchFamily="18" charset="0"/>
              </a:rPr>
              <a:t>активності</a:t>
            </a: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 bwMode="auto">
          <a:xfrm>
            <a:off x="3417999" y="4273725"/>
            <a:ext cx="2736304" cy="80580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anose="02020603050405020304" pitchFamily="18" charset="0"/>
              </a:rPr>
              <a:t>т</a:t>
            </a:r>
            <a:r>
              <a:rPr lang="uk-UA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anose="02020603050405020304" pitchFamily="18" charset="0"/>
              </a:rPr>
              <a:t>ипу уроку </a:t>
            </a: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 bwMode="auto">
          <a:xfrm>
            <a:off x="3387443" y="1975825"/>
            <a:ext cx="2736304" cy="80580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anose="02020603050405020304" pitchFamily="18" charset="0"/>
              </a:rPr>
              <a:t>складу</a:t>
            </a:r>
            <a:endParaRPr lang="ru-RU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 bwMode="auto">
          <a:xfrm>
            <a:off x="6156176" y="2506285"/>
            <a:ext cx="2850553" cy="80580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anose="02020603050405020304" pitchFamily="18" charset="0"/>
              </a:rPr>
              <a:t>цілей уроку</a:t>
            </a:r>
            <a:endParaRPr lang="ru-RU" sz="3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Блок-схема: знак завершения 11"/>
          <p:cNvSpPr/>
          <p:nvPr/>
        </p:nvSpPr>
        <p:spPr bwMode="auto">
          <a:xfrm>
            <a:off x="430604" y="3697515"/>
            <a:ext cx="2736304" cy="80580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anose="02020603050405020304" pitchFamily="18" charset="0"/>
              </a:rPr>
              <a:t>інтелектуального розвитку</a:t>
            </a:r>
            <a:endParaRPr lang="ru-RU" sz="22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3" name="Блок-схема: знак завершения 12"/>
          <p:cNvSpPr/>
          <p:nvPr/>
        </p:nvSpPr>
        <p:spPr bwMode="auto">
          <a:xfrm>
            <a:off x="395536" y="1473673"/>
            <a:ext cx="2736304" cy="80580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anose="02020603050405020304" pitchFamily="18" charset="0"/>
              </a:rPr>
              <a:t>особливості віку</a:t>
            </a:r>
            <a:endParaRPr lang="ru-RU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7" name="Блок-схема: знак завершения 16"/>
          <p:cNvSpPr/>
          <p:nvPr/>
        </p:nvSpPr>
        <p:spPr bwMode="auto">
          <a:xfrm>
            <a:off x="6247890" y="3584618"/>
            <a:ext cx="2736304" cy="80580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anose="02020603050405020304" pitchFamily="18" charset="0"/>
              </a:rPr>
              <a:t>тривалості часу</a:t>
            </a: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8" name="Блок-схема: знак завершения 17"/>
          <p:cNvSpPr/>
          <p:nvPr/>
        </p:nvSpPr>
        <p:spPr bwMode="auto">
          <a:xfrm>
            <a:off x="6270425" y="4651225"/>
            <a:ext cx="2736304" cy="80580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anose="02020603050405020304" pitchFamily="18" charset="0"/>
              </a:rPr>
              <a:t>ігрових засобів</a:t>
            </a:r>
            <a:endParaRPr lang="ru-RU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9" name="Блок-схема: знак завершения 18"/>
          <p:cNvSpPr/>
          <p:nvPr/>
        </p:nvSpPr>
        <p:spPr bwMode="auto">
          <a:xfrm>
            <a:off x="3355014" y="3094216"/>
            <a:ext cx="2736304" cy="805808"/>
          </a:xfrm>
          <a:prstGeom prst="flowChartTerminator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Times New Roman" panose="02020603050405020304" pitchFamily="18" charset="0"/>
              </a:rPr>
              <a:t>теми і змісту</a:t>
            </a: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1028" name="Picture 4" descr="http://fotohomka.ru/images/Jan/10/fdff49053a14880bf905ad7f8a6019ae/mini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27"/>
          <a:stretch/>
        </p:blipFill>
        <p:spPr bwMode="auto">
          <a:xfrm>
            <a:off x="179512" y="4650778"/>
            <a:ext cx="3900762" cy="219359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4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1_Green Swirls Segoe Template_TP10286739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A6783B6-86AE-4776-8B81-8199FD1759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Образцы слайдов презентации (зеленое оформление с разводами)</Template>
  <TotalTime>994</TotalTime>
  <Words>1266</Words>
  <Application>Microsoft Office PowerPoint</Application>
  <PresentationFormat>Экран (4:3)</PresentationFormat>
  <Paragraphs>318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Arial</vt:lpstr>
      <vt:lpstr>Arial Black</vt:lpstr>
      <vt:lpstr>Book Antiqua</vt:lpstr>
      <vt:lpstr>Bookman Old Style</vt:lpstr>
      <vt:lpstr>Calibri</vt:lpstr>
      <vt:lpstr>Cambria</vt:lpstr>
      <vt:lpstr>Candara</vt:lpstr>
      <vt:lpstr>Courier New</vt:lpstr>
      <vt:lpstr>Garamond</vt:lpstr>
      <vt:lpstr>Monotype Corsiva</vt:lpstr>
      <vt:lpstr>Segoe</vt:lpstr>
      <vt:lpstr>Times New Roman</vt:lpstr>
      <vt:lpstr>Wingdings</vt:lpstr>
      <vt:lpstr>1_Green Swirls Segoe Template_TP10286739</vt:lpstr>
      <vt:lpstr>Белый текст и шрифт Courier для слайдов с кодом</vt:lpstr>
      <vt:lpstr>    ІГРОВІ ФОРМИ НАВЧАННЯ  ЯК ЗАСІБ ФОРМУВАННЯ   КЛЮЧОВИХ КОМПЕТЕНТНОСТЕЙ УЧНІВ  НА УРОКАХ УКРАЇНСЬКОЇ МОВИ</vt:lpstr>
      <vt:lpstr>Повноцінними є тільки ті знання, які дитина здобула власною активністю.                                                                                                             Йоганн Песталоцці </vt:lpstr>
      <vt:lpstr>ЧОМУ САМЕ ІГРОВІ ФОРМИ НАВЧАННЯ ?</vt:lpstr>
      <vt:lpstr>Презентация PowerPoint</vt:lpstr>
      <vt:lpstr>У житті дитини гра виконує такі функції:  </vt:lpstr>
      <vt:lpstr>КЛАСИФІКАЦІЯ НАВЧАЛЬНИХ ІГОР  </vt:lpstr>
      <vt:lpstr>Презентация PowerPoint</vt:lpstr>
      <vt:lpstr>Презентация PowerPoint</vt:lpstr>
      <vt:lpstr>Презентация PowerPoint</vt:lpstr>
      <vt:lpstr>Основні принципи організації гри: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теми «Апостроф»   «Ланцюжок» - аркуш із завданням передається від учня до учня. Кожен ставить апостроф або з’єднує слово, якщо апостроф не ставиться.     </vt:lpstr>
      <vt:lpstr>                      С х о д и Впишіть слова у кліточки цих сходів. Слова треба добирати такі, щоб у кожному наступному було на одну букву більше, ніж у попередньому слові. Усі слова в пер­ших сходах повинні починатися голосним звуком о, в других — приголосним д.              </vt:lpstr>
      <vt:lpstr>«ЗНАЙДИ СПІЛЬНУ ЧАСТИНУ ДВОХ СЛІВ» </vt:lpstr>
      <vt:lpstr>Презентация PowerPoint</vt:lpstr>
      <vt:lpstr>Презентация PowerPoint</vt:lpstr>
      <vt:lpstr>Презентация PowerPoint</vt:lpstr>
      <vt:lpstr>Презентация PowerPoint</vt:lpstr>
      <vt:lpstr>Гра ‟Словознайко”</vt:lpstr>
      <vt:lpstr>         Лінгвістична  вікторина    Назвіть  слово,  що  вживається  у  множині.   </vt:lpstr>
      <vt:lpstr>Результатом застосування ігор на моїх уроках української мови  є наступне:  </vt:lpstr>
      <vt:lpstr>Презентация PowerPoint</vt:lpstr>
      <vt:lpstr>Дякую за увагу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курсової роботи    ТЕХНОЛОГІЇ ІГРОВИХ ФОРМ НАВЧАННЯ  ЯК ЗАСІБ ФОРМУВАННЯ   КЛЮЧОВИХ КОМПЕТЕНТНОСТЕЙ УЧНІВ  НА УРОКАХ УКРАЇНСЬКОЇ МОВИ</dc:title>
  <dc:creator>Ruslana</dc:creator>
  <cp:keywords/>
  <cp:lastModifiedBy>Ruslana</cp:lastModifiedBy>
  <cp:revision>169</cp:revision>
  <dcterms:created xsi:type="dcterms:W3CDTF">2016-05-02T09:28:06Z</dcterms:created>
  <dcterms:modified xsi:type="dcterms:W3CDTF">2018-08-27T18:35:50Z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TC102867399990</vt:lpwstr>
  </property>
</Properties>
</file>