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3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5"/>
    <p:restoredTop sz="94607"/>
  </p:normalViewPr>
  <p:slideViewPr>
    <p:cSldViewPr>
      <p:cViewPr varScale="1">
        <p:scale>
          <a:sx n="69" d="100"/>
          <a:sy n="69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7A78B-A23B-4720-AAA7-4FB311C64028}" type="datetimeFigureOut">
              <a:rPr lang="en-GB" smtClean="0"/>
              <a:pPr/>
              <a:t>27/02/2019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74C96-25AD-4539-87D9-8C4066C16BFF}" type="slidenum">
              <a:rPr lang="en-GB" smtClean="0"/>
              <a:pPr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294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002D-08AE-4A4A-B91C-3C3EF39805B7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79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002D-08AE-4A4A-B91C-3C3EF39805B7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79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002D-08AE-4A4A-B91C-3C3EF39805B7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79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002D-08AE-4A4A-B91C-3C3EF39805B7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296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Caracas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CCFB-C7FE-4B36-862C-657938D6821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30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Caracas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CCFB-C7FE-4B36-862C-657938D6821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54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1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Caracas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CCFB-C7FE-4B36-862C-657938D6821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19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Caracas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CCFB-C7FE-4B36-862C-657938D6821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12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Caracas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CCFB-C7FE-4B36-862C-657938D6821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37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Caracas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CCFB-C7FE-4B36-862C-657938D6821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95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Caracas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CCFB-C7FE-4B36-862C-657938D6821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66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Caracas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CCFB-C7FE-4B36-862C-657938D6821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78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Caracas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CCFB-C7FE-4B36-862C-657938D6821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4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Caracas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CCFB-C7FE-4B36-862C-657938D6821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7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Caracas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CCFB-C7FE-4B36-862C-657938D6821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89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Caracas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CCFB-C7FE-4B36-862C-657938D6821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43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CCFB-C7FE-4B36-862C-657938D6821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Geneva" charset="0"/>
                <a:ea typeface="Geneva" charset="0"/>
                <a:cs typeface="Geneva" charset="0"/>
              </a:rPr>
              <a:pPr/>
              <a:t>1</a:t>
            </a:fld>
            <a:endParaRPr lang="en-GB" dirty="0">
              <a:solidFill>
                <a:prstClr val="black">
                  <a:tint val="75000"/>
                </a:prstClr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00373" y="1435925"/>
            <a:ext cx="5127911" cy="2952328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i="1" dirty="0" smtClean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Фото, яке відображає сутність проекту </a:t>
            </a:r>
            <a:endParaRPr lang="en-GB" sz="2800" i="1" dirty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6219" y="4725144"/>
            <a:ext cx="7936221" cy="1077218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002060"/>
                </a:solidFill>
                <a:latin typeface="Geneva" charset="0"/>
                <a:ea typeface="Geneva" charset="0"/>
                <a:cs typeface="Geneva" charset="0"/>
              </a:rPr>
              <a:t>НАЗВА ПРОЕКТУ</a:t>
            </a:r>
            <a:endParaRPr lang="en-GB" sz="4400" b="1" dirty="0">
              <a:solidFill>
                <a:srgbClr val="002060"/>
              </a:solidFill>
              <a:latin typeface="Geneva" charset="0"/>
              <a:ea typeface="Geneva" charset="0"/>
              <a:cs typeface="Geneva" charset="0"/>
            </a:endParaRPr>
          </a:p>
          <a:p>
            <a:pPr algn="just"/>
            <a:endParaRPr lang="en-GB" sz="2000" b="1" dirty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90518" y="544205"/>
            <a:ext cx="5362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Geneva" charset="0"/>
                <a:ea typeface="Geneva" charset="0"/>
                <a:cs typeface="Geneva" charset="0"/>
              </a:rPr>
              <a:t>НАЗВА ЗАКЛАДУ ОСВІТИ</a:t>
            </a:r>
            <a:endParaRPr lang="en-GB" sz="2800" b="1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dirty="0">
                <a:solidFill>
                  <a:prstClr val="black">
                    <a:tint val="75000"/>
                  </a:prstClr>
                </a:solidFill>
                <a:latin typeface="Geneva" charset="0"/>
                <a:ea typeface="Geneva" charset="0"/>
                <a:cs typeface="Geneva" charset="0"/>
              </a:rPr>
              <a:t>Назва закладу </a:t>
            </a:r>
            <a:r>
              <a:rPr lang="uk-UA" dirty="0" smtClean="0">
                <a:solidFill>
                  <a:prstClr val="black">
                    <a:tint val="75000"/>
                  </a:prstClr>
                </a:solidFill>
                <a:latin typeface="Geneva" charset="0"/>
                <a:ea typeface="Geneva" charset="0"/>
                <a:cs typeface="Geneva" charset="0"/>
              </a:rPr>
              <a:t>освіти</a:t>
            </a:r>
            <a:endParaRPr lang="en-US" dirty="0" smtClean="0">
              <a:solidFill>
                <a:prstClr val="black">
                  <a:tint val="75000"/>
                </a:prstClr>
              </a:solidFill>
              <a:latin typeface="Geneva" charset="0"/>
              <a:ea typeface="Geneva" charset="0"/>
              <a:cs typeface="Geneva" charset="0"/>
            </a:endParaRPr>
          </a:p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Geneva" charset="0"/>
                <a:ea typeface="Geneva" charset="0"/>
                <a:cs typeface="Geneva" charset="0"/>
              </a:rPr>
              <a:t>2018</a:t>
            </a:r>
            <a:r>
              <a:rPr lang="uk-UA" dirty="0" smtClean="0">
                <a:solidFill>
                  <a:prstClr val="black">
                    <a:tint val="75000"/>
                  </a:prstClr>
                </a:solidFill>
                <a:latin typeface="Geneva" charset="0"/>
                <a:ea typeface="Geneva" charset="0"/>
                <a:cs typeface="Geneva" charset="0"/>
              </a:rPr>
              <a:t>/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Geneva" charset="0"/>
                <a:ea typeface="Geneva" charset="0"/>
                <a:cs typeface="Geneva" charset="0"/>
              </a:rPr>
              <a:t>2019 </a:t>
            </a:r>
            <a:r>
              <a:rPr lang="uk-UA" dirty="0" err="1" smtClean="0">
                <a:solidFill>
                  <a:prstClr val="black">
                    <a:tint val="75000"/>
                  </a:prstClr>
                </a:solidFill>
                <a:latin typeface="Geneva" charset="0"/>
                <a:ea typeface="Geneva" charset="0"/>
                <a:cs typeface="Geneva" charset="0"/>
              </a:rPr>
              <a:t>н.р</a:t>
            </a:r>
            <a:r>
              <a:rPr lang="uk-UA" dirty="0" smtClean="0">
                <a:solidFill>
                  <a:prstClr val="black">
                    <a:tint val="75000"/>
                  </a:prstClr>
                </a:solidFill>
                <a:latin typeface="Geneva" charset="0"/>
                <a:ea typeface="Geneva" charset="0"/>
                <a:cs typeface="Geneva" charset="0"/>
              </a:rPr>
              <a:t>.</a:t>
            </a:r>
            <a:endParaRPr lang="en-GB" dirty="0">
              <a:solidFill>
                <a:prstClr val="black">
                  <a:tint val="75000"/>
                </a:prstClr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6219" y="344150"/>
            <a:ext cx="1154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latin typeface="Geneva" charset="0"/>
                <a:ea typeface="Geneva" charset="0"/>
                <a:cs typeface="Geneva" charset="0"/>
              </a:rPr>
              <a:t>Логотип</a:t>
            </a:r>
            <a:endParaRPr lang="uk-UA" i="1" dirty="0">
              <a:latin typeface="Geneva" charset="0"/>
              <a:ea typeface="Geneva" charset="0"/>
              <a:cs typeface="Geneva" charset="0"/>
            </a:endParaRPr>
          </a:p>
          <a:p>
            <a:r>
              <a:rPr lang="uk-UA" i="1" dirty="0">
                <a:latin typeface="Geneva" charset="0"/>
                <a:ea typeface="Geneva" charset="0"/>
                <a:cs typeface="Geneva" charset="0"/>
              </a:rPr>
              <a:t>закладу освіти</a:t>
            </a:r>
            <a:endParaRPr lang="en-GB" i="1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352" y="344150"/>
            <a:ext cx="1154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latin typeface="Geneva" charset="0"/>
                <a:ea typeface="Geneva" charset="0"/>
                <a:cs typeface="Geneva" charset="0"/>
              </a:rPr>
              <a:t>Логотип</a:t>
            </a:r>
            <a:endParaRPr lang="uk-UA" i="1" dirty="0">
              <a:latin typeface="Geneva" charset="0"/>
              <a:ea typeface="Geneva" charset="0"/>
              <a:cs typeface="Geneva" charset="0"/>
            </a:endParaRPr>
          </a:p>
          <a:p>
            <a:r>
              <a:rPr lang="uk-UA" i="1" dirty="0" smtClean="0">
                <a:latin typeface="Geneva" charset="0"/>
                <a:ea typeface="Geneva" charset="0"/>
                <a:cs typeface="Geneva" charset="0"/>
              </a:rPr>
              <a:t>проекту</a:t>
            </a:r>
            <a:endParaRPr lang="en-GB" i="1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04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CCFB-C7FE-4B36-862C-657938D6821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Geneva" charset="0"/>
                <a:ea typeface="Geneva" charset="0"/>
                <a:cs typeface="Geneva" charset="0"/>
              </a:rPr>
              <a:pPr/>
              <a:t>2</a:t>
            </a:fld>
            <a:endParaRPr lang="en-GB" dirty="0">
              <a:solidFill>
                <a:prstClr val="black">
                  <a:tint val="75000"/>
                </a:prstClr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3" y="1461580"/>
            <a:ext cx="5760640" cy="4647426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 defTabSz="457200"/>
            <a:r>
              <a:rPr lang="uk-UA" sz="1600" b="1" dirty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Назва</a:t>
            </a:r>
            <a:r>
              <a:rPr lang="en-US" sz="1600" b="1" dirty="0" smtClean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:</a:t>
            </a:r>
            <a:endParaRPr lang="uk-UA" sz="1600" b="1" dirty="0" smtClean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  <a:p>
            <a:pPr algn="just" defTabSz="457200"/>
            <a:r>
              <a:rPr lang="en-US" sz="1600" b="1" dirty="0" smtClean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 </a:t>
            </a:r>
            <a:endParaRPr lang="en-US" sz="1600" dirty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  <a:p>
            <a:pPr algn="just" defTabSz="457200"/>
            <a:r>
              <a:rPr lang="uk-UA" sz="1600" b="1" dirty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Мета</a:t>
            </a:r>
            <a:r>
              <a:rPr lang="en-US" sz="1600" b="1" dirty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:</a:t>
            </a:r>
            <a:r>
              <a:rPr lang="en-US" sz="1600" dirty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 </a:t>
            </a:r>
            <a:endParaRPr lang="uk-UA" sz="1600" dirty="0" smtClean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  <a:p>
            <a:pPr algn="just" defTabSz="457200"/>
            <a:endParaRPr lang="en-US" sz="1600" dirty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  <a:p>
            <a:pPr algn="just" defTabSz="457200"/>
            <a:r>
              <a:rPr lang="uk-UA" sz="1600" b="1" dirty="0" smtClean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Завдання</a:t>
            </a:r>
            <a:r>
              <a:rPr lang="en-US" sz="1600" b="1" dirty="0" smtClean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:</a:t>
            </a:r>
            <a:endParaRPr lang="uk-UA" sz="1600" b="1" dirty="0" smtClean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  <a:p>
            <a:pPr algn="just" defTabSz="457200"/>
            <a:endParaRPr lang="uk-UA" sz="1600" b="1" dirty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  <a:p>
            <a:pPr algn="just" defTabSz="457200"/>
            <a:endParaRPr lang="uk-UA" sz="1600" b="1" dirty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  <a:p>
            <a:pPr algn="just" defTabSz="457200"/>
            <a:endParaRPr lang="en-US" sz="1600" b="1" dirty="0" smtClean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  <a:p>
            <a:pPr algn="just" defTabSz="457200"/>
            <a:r>
              <a:rPr lang="uk-UA" sz="1600" b="1" dirty="0" smtClean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Рівень реалізації: </a:t>
            </a:r>
            <a:r>
              <a:rPr lang="uk-UA" sz="1000" dirty="0" smtClean="0">
                <a:solidFill>
                  <a:srgbClr val="FF0000"/>
                </a:solidFill>
                <a:latin typeface="Geneva" charset="0"/>
                <a:ea typeface="Geneva" charset="0"/>
                <a:cs typeface="Geneva" charset="0"/>
              </a:rPr>
              <a:t>(локальний, регіональний, всеукраїнський, міжнародний)</a:t>
            </a:r>
            <a:endParaRPr lang="uk-UA" sz="1000" b="1" dirty="0" smtClean="0">
              <a:solidFill>
                <a:srgbClr val="FF0000"/>
              </a:solidFill>
              <a:latin typeface="Geneva" charset="0"/>
              <a:ea typeface="Geneva" charset="0"/>
              <a:cs typeface="Geneva" charset="0"/>
            </a:endParaRPr>
          </a:p>
          <a:p>
            <a:pPr algn="just" defTabSz="457200"/>
            <a:r>
              <a:rPr lang="uk-UA" sz="1600" b="1" dirty="0" smtClean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Напрямок за змістом: </a:t>
            </a:r>
            <a:r>
              <a:rPr lang="uk-UA" sz="1000" dirty="0" smtClean="0">
                <a:solidFill>
                  <a:srgbClr val="FF0000"/>
                </a:solidFill>
                <a:latin typeface="Geneva" charset="0"/>
                <a:ea typeface="Geneva" charset="0"/>
                <a:cs typeface="Geneva" charset="0"/>
              </a:rPr>
              <a:t>(інтелектуальний, матеріальний, екологічний та ін.)</a:t>
            </a:r>
            <a:endParaRPr lang="uk-UA" sz="1600" dirty="0" smtClean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  <a:p>
            <a:pPr algn="just" defTabSz="457200"/>
            <a:r>
              <a:rPr lang="uk-UA" sz="1600" b="1" dirty="0" smtClean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Вид за домінуючою діяльністю: </a:t>
            </a:r>
            <a:r>
              <a:rPr lang="uk-UA" sz="1000" dirty="0" smtClean="0">
                <a:solidFill>
                  <a:srgbClr val="FF0000"/>
                </a:solidFill>
                <a:latin typeface="Geneva" charset="0"/>
                <a:ea typeface="Geneva" charset="0"/>
                <a:cs typeface="Geneva" charset="0"/>
              </a:rPr>
              <a:t>(інформаційний, дослідницький, творчий, практичний та ін.)</a:t>
            </a:r>
            <a:endParaRPr lang="uk-UA" sz="1600" b="1" dirty="0" smtClean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  <a:p>
            <a:pPr algn="just" defTabSz="457200"/>
            <a:r>
              <a:rPr lang="uk-UA" sz="1600" b="1" dirty="0" smtClean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Цільова аудиторія: </a:t>
            </a:r>
            <a:r>
              <a:rPr lang="uk-UA" sz="1000" dirty="0" smtClean="0">
                <a:solidFill>
                  <a:srgbClr val="FF0000"/>
                </a:solidFill>
                <a:latin typeface="Geneva" charset="0"/>
                <a:ea typeface="Geneva" charset="0"/>
                <a:cs typeface="Geneva" charset="0"/>
              </a:rPr>
              <a:t>(учні, вчителі, батьки та ін.)</a:t>
            </a:r>
            <a:endParaRPr lang="uk-UA" sz="1600" b="1" dirty="0" smtClean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  <a:p>
            <a:pPr algn="just" defTabSz="457200"/>
            <a:r>
              <a:rPr lang="uk-UA" sz="1600" b="1" dirty="0" smtClean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Термін реалізації: </a:t>
            </a:r>
            <a:r>
              <a:rPr lang="uk-UA" sz="1000" dirty="0" smtClean="0">
                <a:solidFill>
                  <a:srgbClr val="FF0000"/>
                </a:solidFill>
                <a:latin typeface="Geneva" charset="0"/>
                <a:ea typeface="Geneva" charset="0"/>
                <a:cs typeface="Geneva" charset="0"/>
              </a:rPr>
              <a:t>(короткотривалий (до 1 року), </a:t>
            </a:r>
            <a:r>
              <a:rPr lang="uk-UA" sz="1000" dirty="0" err="1" smtClean="0">
                <a:solidFill>
                  <a:srgbClr val="FF0000"/>
                </a:solidFill>
                <a:latin typeface="Geneva" charset="0"/>
                <a:ea typeface="Geneva" charset="0"/>
                <a:cs typeface="Geneva" charset="0"/>
              </a:rPr>
              <a:t>середньотривалий</a:t>
            </a:r>
            <a:r>
              <a:rPr lang="uk-UA" sz="1000" dirty="0" smtClean="0">
                <a:solidFill>
                  <a:srgbClr val="FF0000"/>
                </a:solidFill>
                <a:latin typeface="Geneva" charset="0"/>
                <a:ea typeface="Geneva" charset="0"/>
                <a:cs typeface="Geneva" charset="0"/>
              </a:rPr>
              <a:t> (1-3 роки), довготривалий (більше 3 років)</a:t>
            </a:r>
            <a:endParaRPr lang="uk-UA" sz="1600" b="1" dirty="0" smtClean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  <a:p>
            <a:pPr algn="just" defTabSz="457200"/>
            <a:r>
              <a:rPr lang="uk-UA" sz="1600" b="1" dirty="0" smtClean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Ініціатори: </a:t>
            </a:r>
            <a:r>
              <a:rPr lang="uk-UA" sz="1000" dirty="0" smtClean="0">
                <a:solidFill>
                  <a:srgbClr val="FF0000"/>
                </a:solidFill>
                <a:latin typeface="Geneva" charset="0"/>
                <a:ea typeface="Geneva" charset="0"/>
                <a:cs typeface="Geneva" charset="0"/>
              </a:rPr>
              <a:t>(організація, установа, особа, яка «є автором чи керівником проекту»)</a:t>
            </a:r>
            <a:endParaRPr lang="uk-UA" sz="1600" dirty="0" smtClean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  <a:p>
            <a:pPr algn="just" defTabSz="457200"/>
            <a:r>
              <a:rPr lang="uk-UA" sz="1600" b="1" dirty="0" smtClean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Партнери: </a:t>
            </a:r>
            <a:r>
              <a:rPr lang="uk-UA" sz="1000" dirty="0" smtClean="0">
                <a:solidFill>
                  <a:srgbClr val="FF0000"/>
                </a:solidFill>
                <a:latin typeface="Geneva" charset="0"/>
                <a:ea typeface="Geneva" charset="0"/>
                <a:cs typeface="Geneva" charset="0"/>
              </a:rPr>
              <a:t>(організації, установи, особи, які підтримують реалізацію проекту)</a:t>
            </a:r>
            <a:endParaRPr lang="uk-UA" sz="1600" b="1" dirty="0" smtClean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  <a:p>
            <a:pPr algn="just" defTabSz="457200"/>
            <a:r>
              <a:rPr lang="uk-UA" sz="1600" b="1" dirty="0" smtClean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Шкільний координатор: </a:t>
            </a:r>
            <a:r>
              <a:rPr lang="uk-UA" sz="1000" dirty="0" smtClean="0">
                <a:solidFill>
                  <a:srgbClr val="FF0000"/>
                </a:solidFill>
                <a:latin typeface="Geneva" charset="0"/>
                <a:ea typeface="Geneva" charset="0"/>
                <a:cs typeface="Geneva" charset="0"/>
              </a:rPr>
              <a:t>(ПІБ, посада)</a:t>
            </a:r>
          </a:p>
          <a:p>
            <a:pPr algn="just" defTabSz="457200"/>
            <a:endParaRPr lang="uk-UA" sz="2000" b="1" dirty="0" smtClean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3768" y="528816"/>
            <a:ext cx="4680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000" b="1" dirty="0" smtClean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ОПИС ПРОЕКТУ</a:t>
            </a:r>
            <a:endParaRPr lang="en-GB" sz="3000" b="1" dirty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dirty="0">
                <a:solidFill>
                  <a:prstClr val="black">
                    <a:tint val="75000"/>
                  </a:prstClr>
                </a:solidFill>
                <a:latin typeface="Geneva" charset="0"/>
                <a:ea typeface="Geneva" charset="0"/>
                <a:cs typeface="Geneva" charset="0"/>
              </a:rPr>
              <a:t>Назва закладу освіти</a:t>
            </a:r>
            <a:endParaRPr lang="en-GB" dirty="0">
              <a:solidFill>
                <a:prstClr val="black">
                  <a:tint val="75000"/>
                </a:prstClr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3" y="344150"/>
            <a:ext cx="1154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err="1">
                <a:latin typeface="Geneva" charset="0"/>
                <a:ea typeface="Geneva" charset="0"/>
                <a:cs typeface="Geneva" charset="0"/>
              </a:rPr>
              <a:t>Лого</a:t>
            </a:r>
            <a:endParaRPr lang="uk-UA" i="1" dirty="0">
              <a:latin typeface="Geneva" charset="0"/>
              <a:ea typeface="Geneva" charset="0"/>
              <a:cs typeface="Geneva" charset="0"/>
            </a:endParaRPr>
          </a:p>
          <a:p>
            <a:r>
              <a:rPr lang="uk-UA" i="1" dirty="0">
                <a:latin typeface="Geneva" charset="0"/>
                <a:ea typeface="Geneva" charset="0"/>
                <a:cs typeface="Geneva" charset="0"/>
              </a:rPr>
              <a:t>закладу </a:t>
            </a:r>
            <a:r>
              <a:rPr lang="uk-UA" i="1" dirty="0" smtClean="0">
                <a:latin typeface="Geneva" charset="0"/>
                <a:ea typeface="Geneva" charset="0"/>
                <a:cs typeface="Geneva" charset="0"/>
              </a:rPr>
              <a:t>освіти </a:t>
            </a:r>
            <a:endParaRPr lang="en-GB" i="1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352" y="344150"/>
            <a:ext cx="1154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err="1">
                <a:latin typeface="Geneva" charset="0"/>
                <a:ea typeface="Geneva" charset="0"/>
                <a:cs typeface="Geneva" charset="0"/>
              </a:rPr>
              <a:t>Лого</a:t>
            </a:r>
            <a:endParaRPr lang="uk-UA" i="1" dirty="0">
              <a:latin typeface="Geneva" charset="0"/>
              <a:ea typeface="Geneva" charset="0"/>
              <a:cs typeface="Geneva" charset="0"/>
            </a:endParaRPr>
          </a:p>
          <a:p>
            <a:r>
              <a:rPr lang="uk-UA" i="1" dirty="0" smtClean="0">
                <a:latin typeface="Geneva" charset="0"/>
                <a:ea typeface="Geneva" charset="0"/>
                <a:cs typeface="Geneva" charset="0"/>
              </a:rPr>
              <a:t>проекту</a:t>
            </a:r>
            <a:endParaRPr lang="en-GB" i="1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4" name="Rectangle 6"/>
          <p:cNvSpPr/>
          <p:nvPr/>
        </p:nvSpPr>
        <p:spPr>
          <a:xfrm>
            <a:off x="6084168" y="1484784"/>
            <a:ext cx="2967669" cy="2342889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Фото, яке</a:t>
            </a:r>
            <a:endParaRPr lang="uk-UA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відображає опис проекту</a:t>
            </a:r>
            <a:endParaRPr lang="en-GB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endParaRPr lang="en-GB" sz="32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5" name="Rectangle 6"/>
          <p:cNvSpPr/>
          <p:nvPr/>
        </p:nvSpPr>
        <p:spPr>
          <a:xfrm>
            <a:off x="6084167" y="3980073"/>
            <a:ext cx="2967669" cy="2342889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Фото, яке</a:t>
            </a:r>
            <a:endParaRPr lang="uk-UA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відображає опис проекту </a:t>
            </a:r>
            <a:endParaRPr lang="en-GB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endParaRPr lang="en-GB" sz="32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1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CCFB-C7FE-4B36-862C-657938D6821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Geneva" charset="0"/>
                <a:ea typeface="Geneva" charset="0"/>
                <a:cs typeface="Geneva" charset="0"/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528816"/>
            <a:ext cx="54860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000" b="1" dirty="0" smtClean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РЕАЛІЗАЦІЯ ПРОЕКТУ</a:t>
            </a:r>
            <a:endParaRPr lang="en-GB" sz="3000" b="1" dirty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6219" y="344150"/>
            <a:ext cx="1154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err="1">
                <a:latin typeface="Geneva" charset="0"/>
                <a:ea typeface="Geneva" charset="0"/>
                <a:cs typeface="Geneva" charset="0"/>
              </a:rPr>
              <a:t>Лого</a:t>
            </a:r>
            <a:endParaRPr lang="uk-UA" i="1" dirty="0">
              <a:latin typeface="Geneva" charset="0"/>
              <a:ea typeface="Geneva" charset="0"/>
              <a:cs typeface="Geneva" charset="0"/>
            </a:endParaRPr>
          </a:p>
          <a:p>
            <a:r>
              <a:rPr lang="uk-UA" i="1" dirty="0">
                <a:latin typeface="Geneva" charset="0"/>
                <a:ea typeface="Geneva" charset="0"/>
                <a:cs typeface="Geneva" charset="0"/>
              </a:rPr>
              <a:t>закладу освіти</a:t>
            </a:r>
            <a:endParaRPr lang="en-GB" i="1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</p:spPr>
        <p:txBody>
          <a:bodyPr/>
          <a:lstStyle/>
          <a:p>
            <a:r>
              <a:rPr lang="uk-UA" dirty="0">
                <a:solidFill>
                  <a:prstClr val="black">
                    <a:tint val="75000"/>
                  </a:prstClr>
                </a:solidFill>
                <a:latin typeface="Geneva" charset="0"/>
                <a:ea typeface="Geneva" charset="0"/>
                <a:cs typeface="Geneva" charset="0"/>
              </a:rPr>
              <a:t>Назва закладу освіти</a:t>
            </a:r>
            <a:endParaRPr lang="en-GB" dirty="0">
              <a:solidFill>
                <a:prstClr val="black">
                  <a:tint val="75000"/>
                </a:prstClr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344150"/>
            <a:ext cx="1154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err="1">
                <a:latin typeface="Geneva" charset="0"/>
                <a:ea typeface="Geneva" charset="0"/>
                <a:cs typeface="Geneva" charset="0"/>
              </a:rPr>
              <a:t>Лого</a:t>
            </a:r>
            <a:endParaRPr lang="uk-UA" i="1" dirty="0">
              <a:latin typeface="Geneva" charset="0"/>
              <a:ea typeface="Geneva" charset="0"/>
              <a:cs typeface="Geneva" charset="0"/>
            </a:endParaRPr>
          </a:p>
          <a:p>
            <a:r>
              <a:rPr lang="uk-UA" i="1" dirty="0" smtClean="0">
                <a:latin typeface="Geneva" charset="0"/>
                <a:ea typeface="Geneva" charset="0"/>
                <a:cs typeface="Geneva" charset="0"/>
              </a:rPr>
              <a:t>проекту</a:t>
            </a:r>
            <a:endParaRPr lang="en-GB" i="1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6300192" y="1299285"/>
            <a:ext cx="2696578" cy="1985700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Фото, яке</a:t>
            </a:r>
            <a:endParaRPr lang="uk-UA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відображає перебіг проекту</a:t>
            </a:r>
            <a:endParaRPr lang="en-GB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endParaRPr lang="en-GB" sz="32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179512" y="3789041"/>
            <a:ext cx="2664297" cy="1944215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Фото, яке</a:t>
            </a:r>
            <a:endParaRPr lang="uk-UA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відображає перебіг проекту</a:t>
            </a:r>
            <a:endParaRPr lang="en-GB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endParaRPr lang="en-GB" sz="32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0" name="Rectangle 6"/>
          <p:cNvSpPr/>
          <p:nvPr/>
        </p:nvSpPr>
        <p:spPr>
          <a:xfrm>
            <a:off x="179513" y="1267481"/>
            <a:ext cx="2664296" cy="2017503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Фото, яке</a:t>
            </a:r>
            <a:endParaRPr lang="uk-UA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відображає перебіг проекту</a:t>
            </a:r>
            <a:endParaRPr lang="en-GB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endParaRPr lang="en-GB" sz="32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Rectangle 6"/>
          <p:cNvSpPr/>
          <p:nvPr/>
        </p:nvSpPr>
        <p:spPr>
          <a:xfrm>
            <a:off x="6300192" y="3789040"/>
            <a:ext cx="2717903" cy="1944218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Фото, яке</a:t>
            </a:r>
            <a:endParaRPr lang="uk-UA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відображає перебіг проекту</a:t>
            </a:r>
            <a:endParaRPr lang="en-GB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endParaRPr lang="en-GB" sz="32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8" name="Rectangle 6"/>
          <p:cNvSpPr/>
          <p:nvPr/>
        </p:nvSpPr>
        <p:spPr>
          <a:xfrm>
            <a:off x="3230441" y="1299283"/>
            <a:ext cx="2696578" cy="1985701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Фото, яке</a:t>
            </a:r>
            <a:endParaRPr lang="uk-UA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відображає перебіг проекту</a:t>
            </a:r>
            <a:endParaRPr lang="en-GB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endParaRPr lang="en-GB" sz="32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3230441" y="3789041"/>
            <a:ext cx="2696578" cy="1944216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Фото, яке</a:t>
            </a:r>
            <a:endParaRPr lang="uk-UA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відображає перебіг проекту</a:t>
            </a:r>
            <a:endParaRPr lang="en-GB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endParaRPr lang="en-GB" sz="32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0" name="Footer Placeholder 1"/>
          <p:cNvSpPr txBox="1">
            <a:spLocks/>
          </p:cNvSpPr>
          <p:nvPr/>
        </p:nvSpPr>
        <p:spPr>
          <a:xfrm>
            <a:off x="251520" y="5733258"/>
            <a:ext cx="252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>
                <a:solidFill>
                  <a:srgbClr val="0070C0"/>
                </a:solidFill>
                <a:latin typeface="Geneva" charset="0"/>
                <a:ea typeface="Geneva" charset="0"/>
                <a:cs typeface="Geneva" charset="0"/>
              </a:rPr>
              <a:t>Короткий коментар</a:t>
            </a:r>
            <a:endParaRPr lang="en-GB" dirty="0">
              <a:solidFill>
                <a:srgbClr val="0070C0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1" name="Footer Placeholder 1"/>
          <p:cNvSpPr txBox="1">
            <a:spLocks/>
          </p:cNvSpPr>
          <p:nvPr/>
        </p:nvSpPr>
        <p:spPr>
          <a:xfrm>
            <a:off x="3294315" y="5760335"/>
            <a:ext cx="252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>
                <a:solidFill>
                  <a:srgbClr val="0070C0"/>
                </a:solidFill>
                <a:latin typeface="Geneva" charset="0"/>
                <a:ea typeface="Geneva" charset="0"/>
                <a:cs typeface="Geneva" charset="0"/>
              </a:rPr>
              <a:t>Короткий коментар</a:t>
            </a:r>
            <a:endParaRPr lang="en-GB" dirty="0">
              <a:solidFill>
                <a:srgbClr val="0070C0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2" name="Footer Placeholder 1"/>
          <p:cNvSpPr txBox="1">
            <a:spLocks/>
          </p:cNvSpPr>
          <p:nvPr/>
        </p:nvSpPr>
        <p:spPr>
          <a:xfrm>
            <a:off x="6424912" y="5760335"/>
            <a:ext cx="252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>
                <a:solidFill>
                  <a:srgbClr val="0070C0"/>
                </a:solidFill>
                <a:latin typeface="Geneva" charset="0"/>
                <a:ea typeface="Geneva" charset="0"/>
                <a:cs typeface="Geneva" charset="0"/>
              </a:rPr>
              <a:t>Короткий коментар</a:t>
            </a:r>
            <a:endParaRPr lang="en-GB" dirty="0">
              <a:solidFill>
                <a:srgbClr val="0070C0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3" name="Footer Placeholder 1"/>
          <p:cNvSpPr txBox="1">
            <a:spLocks/>
          </p:cNvSpPr>
          <p:nvPr/>
        </p:nvSpPr>
        <p:spPr>
          <a:xfrm>
            <a:off x="179513" y="3285464"/>
            <a:ext cx="252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>
                <a:solidFill>
                  <a:srgbClr val="0070C0"/>
                </a:solidFill>
                <a:latin typeface="Geneva" charset="0"/>
                <a:ea typeface="Geneva" charset="0"/>
                <a:cs typeface="Geneva" charset="0"/>
              </a:rPr>
              <a:t>Короткий коментар</a:t>
            </a:r>
            <a:endParaRPr lang="en-GB" dirty="0">
              <a:solidFill>
                <a:srgbClr val="0070C0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4" name="Footer Placeholder 1"/>
          <p:cNvSpPr txBox="1">
            <a:spLocks/>
          </p:cNvSpPr>
          <p:nvPr/>
        </p:nvSpPr>
        <p:spPr>
          <a:xfrm>
            <a:off x="3318590" y="3284984"/>
            <a:ext cx="252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>
                <a:solidFill>
                  <a:srgbClr val="0070C0"/>
                </a:solidFill>
                <a:latin typeface="Geneva" charset="0"/>
                <a:ea typeface="Geneva" charset="0"/>
                <a:cs typeface="Geneva" charset="0"/>
              </a:rPr>
              <a:t>Короткий коментар</a:t>
            </a:r>
            <a:endParaRPr lang="en-GB" dirty="0">
              <a:solidFill>
                <a:srgbClr val="0070C0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5" name="Footer Placeholder 1"/>
          <p:cNvSpPr txBox="1">
            <a:spLocks/>
          </p:cNvSpPr>
          <p:nvPr/>
        </p:nvSpPr>
        <p:spPr>
          <a:xfrm>
            <a:off x="6399003" y="3284983"/>
            <a:ext cx="252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>
                <a:solidFill>
                  <a:srgbClr val="0070C0"/>
                </a:solidFill>
                <a:latin typeface="Geneva" charset="0"/>
                <a:ea typeface="Geneva" charset="0"/>
                <a:cs typeface="Geneva" charset="0"/>
              </a:rPr>
              <a:t>Короткий коментар</a:t>
            </a:r>
            <a:endParaRPr lang="en-GB" dirty="0">
              <a:solidFill>
                <a:srgbClr val="0070C0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0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CCFB-C7FE-4B36-862C-657938D6821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Geneva" charset="0"/>
                <a:ea typeface="Geneva" charset="0"/>
                <a:cs typeface="Geneva" charset="0"/>
              </a:rPr>
              <a:pPr/>
              <a:t>4</a:t>
            </a:fld>
            <a:endParaRPr lang="en-GB" dirty="0">
              <a:solidFill>
                <a:prstClr val="black">
                  <a:tint val="75000"/>
                </a:prstClr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84168" y="1484784"/>
            <a:ext cx="2967669" cy="2342889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Фото, яке</a:t>
            </a:r>
            <a:endParaRPr lang="uk-UA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відображає </a:t>
            </a:r>
            <a:r>
              <a:rPr lang="uk-UA" sz="2800" i="1" dirty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результати </a:t>
            </a:r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проекту</a:t>
            </a:r>
            <a:endParaRPr lang="en-GB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endParaRPr lang="en-GB" sz="32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3" y="1461580"/>
            <a:ext cx="5760640" cy="4708981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uk-UA" sz="2000" i="1" dirty="0">
                <a:latin typeface="Geneva" charset="0"/>
                <a:ea typeface="Geneva" charset="0"/>
                <a:cs typeface="Geneva" charset="0"/>
              </a:rPr>
              <a:t>Опис результатів (найголовніше, </a:t>
            </a:r>
            <a:r>
              <a:rPr lang="uk-UA" sz="2000" i="1" dirty="0" err="1">
                <a:latin typeface="Geneva" charset="0"/>
                <a:ea typeface="Geneva" charset="0"/>
                <a:cs typeface="Geneva" charset="0"/>
              </a:rPr>
              <a:t>тезово</a:t>
            </a:r>
            <a:r>
              <a:rPr lang="uk-UA" sz="2000" i="1" dirty="0">
                <a:latin typeface="Geneva" charset="0"/>
                <a:ea typeface="Geneva" charset="0"/>
                <a:cs typeface="Geneva" charset="0"/>
              </a:rPr>
              <a:t>)</a:t>
            </a:r>
            <a:endParaRPr lang="en-US" sz="2000" i="1" dirty="0">
              <a:latin typeface="Geneva" charset="0"/>
              <a:ea typeface="Geneva" charset="0"/>
              <a:cs typeface="Geneva" charset="0"/>
            </a:endParaRPr>
          </a:p>
          <a:p>
            <a:pPr algn="just"/>
            <a:endParaRPr lang="en-US" sz="2000" dirty="0">
              <a:latin typeface="Geneva" charset="0"/>
              <a:ea typeface="Geneva" charset="0"/>
              <a:cs typeface="Geneva" charset="0"/>
            </a:endParaRPr>
          </a:p>
          <a:p>
            <a:pPr algn="just"/>
            <a:endParaRPr lang="en-US" sz="2000" dirty="0">
              <a:latin typeface="Geneva" charset="0"/>
              <a:ea typeface="Geneva" charset="0"/>
              <a:cs typeface="Geneva" charset="0"/>
            </a:endParaRPr>
          </a:p>
          <a:p>
            <a:pPr algn="just"/>
            <a:endParaRPr lang="en-US" sz="2000" dirty="0">
              <a:latin typeface="Geneva" charset="0"/>
              <a:ea typeface="Geneva" charset="0"/>
              <a:cs typeface="Geneva" charset="0"/>
            </a:endParaRPr>
          </a:p>
          <a:p>
            <a:pPr algn="just"/>
            <a:endParaRPr lang="en-US" sz="2000" dirty="0">
              <a:latin typeface="Geneva" charset="0"/>
              <a:ea typeface="Geneva" charset="0"/>
              <a:cs typeface="Geneva" charset="0"/>
            </a:endParaRPr>
          </a:p>
          <a:p>
            <a:pPr algn="just"/>
            <a:endParaRPr lang="en-US" sz="2000" dirty="0">
              <a:latin typeface="Geneva" charset="0"/>
              <a:ea typeface="Geneva" charset="0"/>
              <a:cs typeface="Geneva" charset="0"/>
            </a:endParaRPr>
          </a:p>
          <a:p>
            <a:pPr algn="just"/>
            <a:endParaRPr lang="en-US" sz="2000" dirty="0">
              <a:latin typeface="Geneva" charset="0"/>
              <a:ea typeface="Geneva" charset="0"/>
              <a:cs typeface="Geneva" charset="0"/>
            </a:endParaRPr>
          </a:p>
          <a:p>
            <a:pPr algn="just"/>
            <a:endParaRPr lang="en-US" sz="2000" dirty="0">
              <a:latin typeface="Geneva" charset="0"/>
              <a:ea typeface="Geneva" charset="0"/>
              <a:cs typeface="Geneva" charset="0"/>
            </a:endParaRPr>
          </a:p>
          <a:p>
            <a:pPr algn="just"/>
            <a:endParaRPr lang="en-US" sz="2000" dirty="0">
              <a:latin typeface="Geneva" charset="0"/>
              <a:ea typeface="Geneva" charset="0"/>
              <a:cs typeface="Geneva" charset="0"/>
            </a:endParaRPr>
          </a:p>
          <a:p>
            <a:pPr algn="just"/>
            <a:endParaRPr lang="en-US" sz="2000" dirty="0">
              <a:latin typeface="Geneva" charset="0"/>
              <a:ea typeface="Geneva" charset="0"/>
              <a:cs typeface="Geneva" charset="0"/>
            </a:endParaRPr>
          </a:p>
          <a:p>
            <a:pPr algn="just"/>
            <a:endParaRPr lang="en-US" sz="2000" dirty="0">
              <a:latin typeface="Geneva" charset="0"/>
              <a:ea typeface="Geneva" charset="0"/>
              <a:cs typeface="Geneva" charset="0"/>
            </a:endParaRPr>
          </a:p>
          <a:p>
            <a:pPr algn="just"/>
            <a:endParaRPr lang="en-US" sz="2000" dirty="0">
              <a:latin typeface="Geneva" charset="0"/>
              <a:ea typeface="Geneva" charset="0"/>
              <a:cs typeface="Geneva" charset="0"/>
            </a:endParaRPr>
          </a:p>
          <a:p>
            <a:pPr algn="just"/>
            <a:endParaRPr lang="en-US" sz="2000" dirty="0">
              <a:latin typeface="Geneva" charset="0"/>
              <a:ea typeface="Geneva" charset="0"/>
              <a:cs typeface="Geneva" charset="0"/>
            </a:endParaRPr>
          </a:p>
          <a:p>
            <a:pPr algn="just"/>
            <a:endParaRPr lang="en-US" sz="2000" dirty="0">
              <a:latin typeface="Geneva" charset="0"/>
              <a:ea typeface="Geneva" charset="0"/>
              <a:cs typeface="Geneva" charset="0"/>
            </a:endParaRPr>
          </a:p>
          <a:p>
            <a:pPr algn="just"/>
            <a:endParaRPr lang="en-US" sz="2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1720" y="528816"/>
            <a:ext cx="5256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000" b="1" dirty="0" smtClean="0">
                <a:solidFill>
                  <a:schemeClr val="tx2"/>
                </a:solidFill>
                <a:latin typeface="Geneva" charset="0"/>
                <a:ea typeface="Geneva" charset="0"/>
                <a:cs typeface="Geneva" charset="0"/>
              </a:rPr>
              <a:t>РЕЗУЛЬТАТИ ПРОЕКТУ</a:t>
            </a:r>
            <a:endParaRPr lang="en-GB" sz="3000" b="1" dirty="0">
              <a:solidFill>
                <a:schemeClr val="tx2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dirty="0">
                <a:solidFill>
                  <a:prstClr val="black">
                    <a:tint val="75000"/>
                  </a:prstClr>
                </a:solidFill>
                <a:latin typeface="Geneva" charset="0"/>
                <a:ea typeface="Geneva" charset="0"/>
                <a:cs typeface="Geneva" charset="0"/>
              </a:rPr>
              <a:t>Назва закладу освіти</a:t>
            </a:r>
            <a:endParaRPr lang="en-GB" dirty="0">
              <a:solidFill>
                <a:prstClr val="black">
                  <a:tint val="75000"/>
                </a:prstClr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354668"/>
            <a:ext cx="1154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err="1">
                <a:latin typeface="Geneva" charset="0"/>
                <a:ea typeface="Geneva" charset="0"/>
                <a:cs typeface="Geneva" charset="0"/>
              </a:rPr>
              <a:t>Лого</a:t>
            </a:r>
            <a:endParaRPr lang="uk-UA" i="1" dirty="0">
              <a:latin typeface="Geneva" charset="0"/>
              <a:ea typeface="Geneva" charset="0"/>
              <a:cs typeface="Geneva" charset="0"/>
            </a:endParaRPr>
          </a:p>
          <a:p>
            <a:r>
              <a:rPr lang="uk-UA" i="1" dirty="0">
                <a:latin typeface="Geneva" charset="0"/>
                <a:ea typeface="Geneva" charset="0"/>
                <a:cs typeface="Geneva" charset="0"/>
              </a:rPr>
              <a:t>закладу освіти</a:t>
            </a:r>
            <a:endParaRPr lang="en-GB" i="1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352" y="344150"/>
            <a:ext cx="1154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err="1">
                <a:latin typeface="Geneva" charset="0"/>
                <a:ea typeface="Geneva" charset="0"/>
                <a:cs typeface="Geneva" charset="0"/>
              </a:rPr>
              <a:t>Лого</a:t>
            </a:r>
            <a:endParaRPr lang="uk-UA" i="1" dirty="0">
              <a:latin typeface="Geneva" charset="0"/>
              <a:ea typeface="Geneva" charset="0"/>
              <a:cs typeface="Geneva" charset="0"/>
            </a:endParaRPr>
          </a:p>
          <a:p>
            <a:r>
              <a:rPr lang="uk-UA" i="1" dirty="0" smtClean="0">
                <a:latin typeface="Geneva" charset="0"/>
                <a:ea typeface="Geneva" charset="0"/>
                <a:cs typeface="Geneva" charset="0"/>
              </a:rPr>
              <a:t>проекту</a:t>
            </a:r>
            <a:endParaRPr lang="en-GB" i="1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0" name="Rectangle 6"/>
          <p:cNvSpPr/>
          <p:nvPr/>
        </p:nvSpPr>
        <p:spPr>
          <a:xfrm>
            <a:off x="6085802" y="3980072"/>
            <a:ext cx="2967669" cy="2342889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Фото, яке</a:t>
            </a:r>
            <a:endParaRPr lang="uk-UA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uk-UA" sz="2800" i="1" dirty="0" smtClean="0">
                <a:solidFill>
                  <a:srgbClr val="1F497D"/>
                </a:solidFill>
                <a:latin typeface="Geneva" charset="0"/>
                <a:ea typeface="Geneva" charset="0"/>
                <a:cs typeface="Geneva" charset="0"/>
              </a:rPr>
              <a:t>відображає результати проекту </a:t>
            </a:r>
            <a:endParaRPr lang="en-GB" sz="28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endParaRPr lang="en-GB" sz="3200" i="1" dirty="0">
              <a:solidFill>
                <a:srgbClr val="1F497D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26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261</Words>
  <Application>Microsoft Office PowerPoint</Application>
  <PresentationFormat>Екран (4:3)</PresentationFormat>
  <Paragraphs>90</Paragraphs>
  <Slides>4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Arial</vt:lpstr>
      <vt:lpstr>Calibri</vt:lpstr>
      <vt:lpstr>Geneva</vt:lpstr>
      <vt:lpstr>1_Office Theme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World Economic Forum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Olympia Mantzourou</dc:creator>
  <cp:lastModifiedBy>Людмила Адаменко</cp:lastModifiedBy>
  <cp:revision>53</cp:revision>
  <cp:lastPrinted>2019-02-26T08:22:08Z</cp:lastPrinted>
  <dcterms:created xsi:type="dcterms:W3CDTF">2013-07-22T06:09:49Z</dcterms:created>
  <dcterms:modified xsi:type="dcterms:W3CDTF">2019-02-27T18:22:59Z</dcterms:modified>
</cp:coreProperties>
</file>